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740" r:id="rId6"/>
  </p:sldMasterIdLst>
  <p:notesMasterIdLst>
    <p:notesMasterId r:id="rId28"/>
  </p:notesMasterIdLst>
  <p:handoutMasterIdLst>
    <p:handoutMasterId r:id="rId29"/>
  </p:handoutMasterIdLst>
  <p:sldIdLst>
    <p:sldId id="365" r:id="rId7"/>
    <p:sldId id="366" r:id="rId8"/>
    <p:sldId id="453" r:id="rId9"/>
    <p:sldId id="462" r:id="rId10"/>
    <p:sldId id="406" r:id="rId11"/>
    <p:sldId id="431" r:id="rId12"/>
    <p:sldId id="454" r:id="rId13"/>
    <p:sldId id="451" r:id="rId14"/>
    <p:sldId id="410" r:id="rId15"/>
    <p:sldId id="405" r:id="rId16"/>
    <p:sldId id="432" r:id="rId17"/>
    <p:sldId id="400" r:id="rId18"/>
    <p:sldId id="433" r:id="rId19"/>
    <p:sldId id="434" r:id="rId20"/>
    <p:sldId id="455" r:id="rId21"/>
    <p:sldId id="375" r:id="rId22"/>
    <p:sldId id="459" r:id="rId23"/>
    <p:sldId id="435" r:id="rId24"/>
    <p:sldId id="458" r:id="rId25"/>
    <p:sldId id="460" r:id="rId26"/>
    <p:sldId id="461" r:id="rId27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Wilson" initials="MW" lastIdx="2" clrIdx="0">
    <p:extLst>
      <p:ext uri="{19B8F6BF-5375-455C-9EA6-DF929625EA0E}">
        <p15:presenceInfo xmlns:p15="http://schemas.microsoft.com/office/powerpoint/2012/main" userId="S-1-5-21-406193731-898383591-780490133-95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A7B27"/>
    <a:srgbClr val="694679"/>
    <a:srgbClr val="AC3656"/>
    <a:srgbClr val="C8A427"/>
    <a:srgbClr val="559F9C"/>
    <a:srgbClr val="396390"/>
    <a:srgbClr val="5B4078"/>
    <a:srgbClr val="6C4080"/>
    <a:srgbClr val="A01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5" autoAdjust="0"/>
    <p:restoredTop sz="85016" autoAdjust="0"/>
  </p:normalViewPr>
  <p:slideViewPr>
    <p:cSldViewPr snapToGrid="0">
      <p:cViewPr varScale="1">
        <p:scale>
          <a:sx n="165" d="100"/>
          <a:sy n="165" d="100"/>
        </p:scale>
        <p:origin x="87" y="5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g Wang" userId="99253d70-ab69-4839-980c-b5bfdc5f1d2a" providerId="ADAL" clId="{F7281337-83AB-424E-9A79-7144764431C7}"/>
    <pc:docChg chg="undo custSel addSld delSld modSld sldOrd">
      <pc:chgData name="Shang Wang" userId="99253d70-ab69-4839-980c-b5bfdc5f1d2a" providerId="ADAL" clId="{F7281337-83AB-424E-9A79-7144764431C7}" dt="2022-01-04T04:26:09.745" v="2414" actId="207"/>
      <pc:docMkLst>
        <pc:docMk/>
      </pc:docMkLst>
      <pc:sldChg chg="del">
        <pc:chgData name="Shang Wang" userId="99253d70-ab69-4839-980c-b5bfdc5f1d2a" providerId="ADAL" clId="{F7281337-83AB-424E-9A79-7144764431C7}" dt="2022-01-04T02:44:05.937" v="1116" actId="2696"/>
        <pc:sldMkLst>
          <pc:docMk/>
          <pc:sldMk cId="420062470" sldId="318"/>
        </pc:sldMkLst>
      </pc:sldChg>
      <pc:sldChg chg="del">
        <pc:chgData name="Shang Wang" userId="99253d70-ab69-4839-980c-b5bfdc5f1d2a" providerId="ADAL" clId="{F7281337-83AB-424E-9A79-7144764431C7}" dt="2022-01-04T02:44:05.967" v="1129" actId="2696"/>
        <pc:sldMkLst>
          <pc:docMk/>
          <pc:sldMk cId="3817414806" sldId="340"/>
        </pc:sldMkLst>
      </pc:sldChg>
      <pc:sldChg chg="del">
        <pc:chgData name="Shang Wang" userId="99253d70-ab69-4839-980c-b5bfdc5f1d2a" providerId="ADAL" clId="{F7281337-83AB-424E-9A79-7144764431C7}" dt="2022-01-04T02:44:05.980" v="1137" actId="2696"/>
        <pc:sldMkLst>
          <pc:docMk/>
          <pc:sldMk cId="2284472148" sldId="369"/>
        </pc:sldMkLst>
      </pc:sldChg>
      <pc:sldChg chg="modSp">
        <pc:chgData name="Shang Wang" userId="99253d70-ab69-4839-980c-b5bfdc5f1d2a" providerId="ADAL" clId="{F7281337-83AB-424E-9A79-7144764431C7}" dt="2022-01-04T02:40:20.598" v="866" actId="1076"/>
        <pc:sldMkLst>
          <pc:docMk/>
          <pc:sldMk cId="544057580" sldId="375"/>
        </pc:sldMkLst>
        <pc:spChg chg="mod">
          <ac:chgData name="Shang Wang" userId="99253d70-ab69-4839-980c-b5bfdc5f1d2a" providerId="ADAL" clId="{F7281337-83AB-424E-9A79-7144764431C7}" dt="2022-01-04T02:40:20.598" v="866" actId="1076"/>
          <ac:spMkLst>
            <pc:docMk/>
            <pc:sldMk cId="544057580" sldId="375"/>
            <ac:spMk id="4" creationId="{73E4FDF4-A9FA-4AE9-BD33-52468DB0A913}"/>
          </ac:spMkLst>
        </pc:spChg>
      </pc:sldChg>
      <pc:sldChg chg="del">
        <pc:chgData name="Shang Wang" userId="99253d70-ab69-4839-980c-b5bfdc5f1d2a" providerId="ADAL" clId="{F7281337-83AB-424E-9A79-7144764431C7}" dt="2022-01-04T02:44:05.972" v="1132" actId="2696"/>
        <pc:sldMkLst>
          <pc:docMk/>
          <pc:sldMk cId="3558903705" sldId="384"/>
        </pc:sldMkLst>
      </pc:sldChg>
      <pc:sldChg chg="del">
        <pc:chgData name="Shang Wang" userId="99253d70-ab69-4839-980c-b5bfdc5f1d2a" providerId="ADAL" clId="{F7281337-83AB-424E-9A79-7144764431C7}" dt="2022-01-04T02:44:05.940" v="1117" actId="2696"/>
        <pc:sldMkLst>
          <pc:docMk/>
          <pc:sldMk cId="1673700491" sldId="390"/>
        </pc:sldMkLst>
      </pc:sldChg>
      <pc:sldChg chg="del">
        <pc:chgData name="Shang Wang" userId="99253d70-ab69-4839-980c-b5bfdc5f1d2a" providerId="ADAL" clId="{F7281337-83AB-424E-9A79-7144764431C7}" dt="2022-01-04T02:44:05.956" v="1124" actId="2696"/>
        <pc:sldMkLst>
          <pc:docMk/>
          <pc:sldMk cId="3694369561" sldId="397"/>
        </pc:sldMkLst>
      </pc:sldChg>
      <pc:sldChg chg="del">
        <pc:chgData name="Shang Wang" userId="99253d70-ab69-4839-980c-b5bfdc5f1d2a" providerId="ADAL" clId="{F7281337-83AB-424E-9A79-7144764431C7}" dt="2022-01-04T02:44:05.969" v="1130" actId="2696"/>
        <pc:sldMkLst>
          <pc:docMk/>
          <pc:sldMk cId="104171658" sldId="402"/>
        </pc:sldMkLst>
      </pc:sldChg>
      <pc:sldChg chg="modSp">
        <pc:chgData name="Shang Wang" userId="99253d70-ab69-4839-980c-b5bfdc5f1d2a" providerId="ADAL" clId="{F7281337-83AB-424E-9A79-7144764431C7}" dt="2022-01-04T02:11:52.109" v="218" actId="1076"/>
        <pc:sldMkLst>
          <pc:docMk/>
          <pc:sldMk cId="2000041963" sldId="406"/>
        </pc:sldMkLst>
        <pc:spChg chg="mod">
          <ac:chgData name="Shang Wang" userId="99253d70-ab69-4839-980c-b5bfdc5f1d2a" providerId="ADAL" clId="{F7281337-83AB-424E-9A79-7144764431C7}" dt="2022-01-04T02:11:52.109" v="218" actId="1076"/>
          <ac:spMkLst>
            <pc:docMk/>
            <pc:sldMk cId="2000041963" sldId="406"/>
            <ac:spMk id="6" creationId="{8BF56A10-3291-4615-9DEC-4A9607686B67}"/>
          </ac:spMkLst>
        </pc:spChg>
      </pc:sldChg>
      <pc:sldChg chg="del">
        <pc:chgData name="Shang Wang" userId="99253d70-ab69-4839-980c-b5bfdc5f1d2a" providerId="ADAL" clId="{F7281337-83AB-424E-9A79-7144764431C7}" dt="2022-01-04T02:44:05.947" v="1120" actId="2696"/>
        <pc:sldMkLst>
          <pc:docMk/>
          <pc:sldMk cId="3839771794" sldId="413"/>
        </pc:sldMkLst>
      </pc:sldChg>
      <pc:sldChg chg="del">
        <pc:chgData name="Shang Wang" userId="99253d70-ab69-4839-980c-b5bfdc5f1d2a" providerId="ADAL" clId="{F7281337-83AB-424E-9A79-7144764431C7}" dt="2022-01-04T02:44:05.958" v="1125" actId="2696"/>
        <pc:sldMkLst>
          <pc:docMk/>
          <pc:sldMk cId="2177312252" sldId="415"/>
        </pc:sldMkLst>
      </pc:sldChg>
      <pc:sldChg chg="del">
        <pc:chgData name="Shang Wang" userId="99253d70-ab69-4839-980c-b5bfdc5f1d2a" providerId="ADAL" clId="{F7281337-83AB-424E-9A79-7144764431C7}" dt="2022-01-04T02:36:13.483" v="863" actId="2696"/>
        <pc:sldMkLst>
          <pc:docMk/>
          <pc:sldMk cId="2495725642" sldId="417"/>
        </pc:sldMkLst>
      </pc:sldChg>
      <pc:sldChg chg="del">
        <pc:chgData name="Shang Wang" userId="99253d70-ab69-4839-980c-b5bfdc5f1d2a" providerId="ADAL" clId="{F7281337-83AB-424E-9A79-7144764431C7}" dt="2022-01-04T02:44:05.973" v="1133" actId="2696"/>
        <pc:sldMkLst>
          <pc:docMk/>
          <pc:sldMk cId="2046505334" sldId="423"/>
        </pc:sldMkLst>
      </pc:sldChg>
      <pc:sldChg chg="del">
        <pc:chgData name="Shang Wang" userId="99253d70-ab69-4839-980c-b5bfdc5f1d2a" providerId="ADAL" clId="{F7281337-83AB-424E-9A79-7144764431C7}" dt="2022-01-04T02:44:05.979" v="1136" actId="2696"/>
        <pc:sldMkLst>
          <pc:docMk/>
          <pc:sldMk cId="361189905" sldId="426"/>
        </pc:sldMkLst>
      </pc:sldChg>
      <pc:sldChg chg="del">
        <pc:chgData name="Shang Wang" userId="99253d70-ab69-4839-980c-b5bfdc5f1d2a" providerId="ADAL" clId="{F7281337-83AB-424E-9A79-7144764431C7}" dt="2022-01-04T02:44:05.981" v="1138" actId="2696"/>
        <pc:sldMkLst>
          <pc:docMk/>
          <pc:sldMk cId="1107260541" sldId="427"/>
        </pc:sldMkLst>
      </pc:sldChg>
      <pc:sldChg chg="addSp delSp modSp ord">
        <pc:chgData name="Shang Wang" userId="99253d70-ab69-4839-980c-b5bfdc5f1d2a" providerId="ADAL" clId="{F7281337-83AB-424E-9A79-7144764431C7}" dt="2022-01-04T02:22:04.123" v="738" actId="1076"/>
        <pc:sldMkLst>
          <pc:docMk/>
          <pc:sldMk cId="1213216323" sldId="431"/>
        </pc:sldMkLst>
        <pc:spChg chg="mod">
          <ac:chgData name="Shang Wang" userId="99253d70-ab69-4839-980c-b5bfdc5f1d2a" providerId="ADAL" clId="{F7281337-83AB-424E-9A79-7144764431C7}" dt="2022-01-04T02:13:42.655" v="256" actId="20577"/>
          <ac:spMkLst>
            <pc:docMk/>
            <pc:sldMk cId="1213216323" sldId="431"/>
            <ac:spMk id="2" creationId="{E6723FA4-F5DD-4E98-AF9E-3149D5304C0B}"/>
          </ac:spMkLst>
        </pc:spChg>
        <pc:spChg chg="del">
          <ac:chgData name="Shang Wang" userId="99253d70-ab69-4839-980c-b5bfdc5f1d2a" providerId="ADAL" clId="{F7281337-83AB-424E-9A79-7144764431C7}" dt="2022-01-04T02:12:11.490" v="220" actId="478"/>
          <ac:spMkLst>
            <pc:docMk/>
            <pc:sldMk cId="1213216323" sldId="431"/>
            <ac:spMk id="3" creationId="{EC18983B-AD17-4BE0-9469-6F79B57B9B2A}"/>
          </ac:spMkLst>
        </pc:spChg>
        <pc:spChg chg="add mod">
          <ac:chgData name="Shang Wang" userId="99253d70-ab69-4839-980c-b5bfdc5f1d2a" providerId="ADAL" clId="{F7281337-83AB-424E-9A79-7144764431C7}" dt="2022-01-04T02:22:04.123" v="738" actId="1076"/>
          <ac:spMkLst>
            <pc:docMk/>
            <pc:sldMk cId="1213216323" sldId="431"/>
            <ac:spMk id="4" creationId="{2BC31747-7267-46B5-A19F-2523D561A0BA}"/>
          </ac:spMkLst>
        </pc:spChg>
        <pc:picChg chg="add del mod">
          <ac:chgData name="Shang Wang" userId="99253d70-ab69-4839-980c-b5bfdc5f1d2a" providerId="ADAL" clId="{F7281337-83AB-424E-9A79-7144764431C7}" dt="2022-01-04T02:16:06.017" v="263" actId="478"/>
          <ac:picMkLst>
            <pc:docMk/>
            <pc:sldMk cId="1213216323" sldId="431"/>
            <ac:picMk id="1026" creationId="{3265EFF8-5CB9-44B5-B0F7-3FBFDDFD86B6}"/>
          </ac:picMkLst>
        </pc:picChg>
      </pc:sldChg>
      <pc:sldChg chg="modSp">
        <pc:chgData name="Shang Wang" userId="99253d70-ab69-4839-980c-b5bfdc5f1d2a" providerId="ADAL" clId="{F7281337-83AB-424E-9A79-7144764431C7}" dt="2022-01-04T04:20:36.769" v="1737" actId="1076"/>
        <pc:sldMkLst>
          <pc:docMk/>
          <pc:sldMk cId="1912795099" sldId="434"/>
        </pc:sldMkLst>
        <pc:spChg chg="mod">
          <ac:chgData name="Shang Wang" userId="99253d70-ab69-4839-980c-b5bfdc5f1d2a" providerId="ADAL" clId="{F7281337-83AB-424E-9A79-7144764431C7}" dt="2022-01-04T04:20:36.769" v="1737" actId="1076"/>
          <ac:spMkLst>
            <pc:docMk/>
            <pc:sldMk cId="1912795099" sldId="434"/>
            <ac:spMk id="3" creationId="{538C4A26-0E21-4144-936A-A2157F1D7BC2}"/>
          </ac:spMkLst>
        </pc:spChg>
      </pc:sldChg>
      <pc:sldChg chg="del">
        <pc:chgData name="Shang Wang" userId="99253d70-ab69-4839-980c-b5bfdc5f1d2a" providerId="ADAL" clId="{F7281337-83AB-424E-9A79-7144764431C7}" dt="2022-01-04T02:44:05.943" v="1118" actId="2696"/>
        <pc:sldMkLst>
          <pc:docMk/>
          <pc:sldMk cId="379023798" sldId="436"/>
        </pc:sldMkLst>
      </pc:sldChg>
      <pc:sldChg chg="del">
        <pc:chgData name="Shang Wang" userId="99253d70-ab69-4839-980c-b5bfdc5f1d2a" providerId="ADAL" clId="{F7281337-83AB-424E-9A79-7144764431C7}" dt="2022-01-04T02:44:05.945" v="1119" actId="2696"/>
        <pc:sldMkLst>
          <pc:docMk/>
          <pc:sldMk cId="1863389171" sldId="437"/>
        </pc:sldMkLst>
      </pc:sldChg>
      <pc:sldChg chg="del">
        <pc:chgData name="Shang Wang" userId="99253d70-ab69-4839-980c-b5bfdc5f1d2a" providerId="ADAL" clId="{F7281337-83AB-424E-9A79-7144764431C7}" dt="2022-01-04T02:44:05.952" v="1122" actId="2696"/>
        <pc:sldMkLst>
          <pc:docMk/>
          <pc:sldMk cId="2110565106" sldId="439"/>
        </pc:sldMkLst>
      </pc:sldChg>
      <pc:sldChg chg="del">
        <pc:chgData name="Shang Wang" userId="99253d70-ab69-4839-980c-b5bfdc5f1d2a" providerId="ADAL" clId="{F7281337-83AB-424E-9A79-7144764431C7}" dt="2022-01-04T02:44:05.950" v="1121" actId="2696"/>
        <pc:sldMkLst>
          <pc:docMk/>
          <pc:sldMk cId="3378257028" sldId="441"/>
        </pc:sldMkLst>
      </pc:sldChg>
      <pc:sldChg chg="del">
        <pc:chgData name="Shang Wang" userId="99253d70-ab69-4839-980c-b5bfdc5f1d2a" providerId="ADAL" clId="{F7281337-83AB-424E-9A79-7144764431C7}" dt="2022-01-04T02:44:05.955" v="1123" actId="2696"/>
        <pc:sldMkLst>
          <pc:docMk/>
          <pc:sldMk cId="554610219" sldId="443"/>
        </pc:sldMkLst>
      </pc:sldChg>
      <pc:sldChg chg="del">
        <pc:chgData name="Shang Wang" userId="99253d70-ab69-4839-980c-b5bfdc5f1d2a" providerId="ADAL" clId="{F7281337-83AB-424E-9A79-7144764431C7}" dt="2022-01-04T02:44:05.960" v="1126" actId="2696"/>
        <pc:sldMkLst>
          <pc:docMk/>
          <pc:sldMk cId="4187890041" sldId="444"/>
        </pc:sldMkLst>
      </pc:sldChg>
      <pc:sldChg chg="del">
        <pc:chgData name="Shang Wang" userId="99253d70-ab69-4839-980c-b5bfdc5f1d2a" providerId="ADAL" clId="{F7281337-83AB-424E-9A79-7144764431C7}" dt="2022-01-04T02:44:05.964" v="1127" actId="2696"/>
        <pc:sldMkLst>
          <pc:docMk/>
          <pc:sldMk cId="844884224" sldId="445"/>
        </pc:sldMkLst>
      </pc:sldChg>
      <pc:sldChg chg="del">
        <pc:chgData name="Shang Wang" userId="99253d70-ab69-4839-980c-b5bfdc5f1d2a" providerId="ADAL" clId="{F7281337-83AB-424E-9A79-7144764431C7}" dt="2022-01-04T02:44:05.966" v="1128" actId="2696"/>
        <pc:sldMkLst>
          <pc:docMk/>
          <pc:sldMk cId="3478662954" sldId="446"/>
        </pc:sldMkLst>
      </pc:sldChg>
      <pc:sldChg chg="del">
        <pc:chgData name="Shang Wang" userId="99253d70-ab69-4839-980c-b5bfdc5f1d2a" providerId="ADAL" clId="{F7281337-83AB-424E-9A79-7144764431C7}" dt="2022-01-04T02:44:05.971" v="1131" actId="2696"/>
        <pc:sldMkLst>
          <pc:docMk/>
          <pc:sldMk cId="2532933172" sldId="447"/>
        </pc:sldMkLst>
      </pc:sldChg>
      <pc:sldChg chg="del">
        <pc:chgData name="Shang Wang" userId="99253d70-ab69-4839-980c-b5bfdc5f1d2a" providerId="ADAL" clId="{F7281337-83AB-424E-9A79-7144764431C7}" dt="2022-01-04T02:44:05.976" v="1134" actId="2696"/>
        <pc:sldMkLst>
          <pc:docMk/>
          <pc:sldMk cId="4146362924" sldId="448"/>
        </pc:sldMkLst>
      </pc:sldChg>
      <pc:sldChg chg="del">
        <pc:chgData name="Shang Wang" userId="99253d70-ab69-4839-980c-b5bfdc5f1d2a" providerId="ADAL" clId="{F7281337-83AB-424E-9A79-7144764431C7}" dt="2022-01-04T02:44:05.983" v="1139" actId="2696"/>
        <pc:sldMkLst>
          <pc:docMk/>
          <pc:sldMk cId="773280349" sldId="449"/>
        </pc:sldMkLst>
      </pc:sldChg>
      <pc:sldChg chg="del">
        <pc:chgData name="Shang Wang" userId="99253d70-ab69-4839-980c-b5bfdc5f1d2a" providerId="ADAL" clId="{F7281337-83AB-424E-9A79-7144764431C7}" dt="2022-01-04T02:44:05.936" v="1115" actId="2696"/>
        <pc:sldMkLst>
          <pc:docMk/>
          <pc:sldMk cId="1927901157" sldId="450"/>
        </pc:sldMkLst>
      </pc:sldChg>
      <pc:sldChg chg="addSp delSp modSp">
        <pc:chgData name="Shang Wang" userId="99253d70-ab69-4839-980c-b5bfdc5f1d2a" providerId="ADAL" clId="{F7281337-83AB-424E-9A79-7144764431C7}" dt="2022-01-04T02:23:14.095" v="862" actId="115"/>
        <pc:sldMkLst>
          <pc:docMk/>
          <pc:sldMk cId="2104897479" sldId="451"/>
        </pc:sldMkLst>
        <pc:spChg chg="mod">
          <ac:chgData name="Shang Wang" userId="99253d70-ab69-4839-980c-b5bfdc5f1d2a" providerId="ADAL" clId="{F7281337-83AB-424E-9A79-7144764431C7}" dt="2022-01-04T02:21:45.060" v="735" actId="20577"/>
          <ac:spMkLst>
            <pc:docMk/>
            <pc:sldMk cId="2104897479" sldId="451"/>
            <ac:spMk id="2" creationId="{F138511A-A882-49BD-9266-119BEDC61ADF}"/>
          </ac:spMkLst>
        </pc:spChg>
        <pc:spChg chg="del mod">
          <ac:chgData name="Shang Wang" userId="99253d70-ab69-4839-980c-b5bfdc5f1d2a" providerId="ADAL" clId="{F7281337-83AB-424E-9A79-7144764431C7}" dt="2022-01-04T02:21:13.208" v="705"/>
          <ac:spMkLst>
            <pc:docMk/>
            <pc:sldMk cId="2104897479" sldId="451"/>
            <ac:spMk id="6" creationId="{8BF56A10-3291-4615-9DEC-4A9607686B67}"/>
          </ac:spMkLst>
        </pc:spChg>
        <pc:spChg chg="add mod">
          <ac:chgData name="Shang Wang" userId="99253d70-ab69-4839-980c-b5bfdc5f1d2a" providerId="ADAL" clId="{F7281337-83AB-424E-9A79-7144764431C7}" dt="2022-01-04T02:23:14.095" v="862" actId="115"/>
          <ac:spMkLst>
            <pc:docMk/>
            <pc:sldMk cId="2104897479" sldId="451"/>
            <ac:spMk id="8" creationId="{AE6321CC-4922-47CF-A143-1C817CC210E9}"/>
          </ac:spMkLst>
        </pc:spChg>
        <pc:picChg chg="mod">
          <ac:chgData name="Shang Wang" userId="99253d70-ab69-4839-980c-b5bfdc5f1d2a" providerId="ADAL" clId="{F7281337-83AB-424E-9A79-7144764431C7}" dt="2022-01-04T02:21:49.665" v="737" actId="1076"/>
          <ac:picMkLst>
            <pc:docMk/>
            <pc:sldMk cId="2104897479" sldId="451"/>
            <ac:picMk id="5" creationId="{4D100600-0CD1-42C9-893E-2E4C1DC3DDA1}"/>
          </ac:picMkLst>
        </pc:picChg>
      </pc:sldChg>
      <pc:sldChg chg="modSp add">
        <pc:chgData name="Shang Wang" userId="99253d70-ab69-4839-980c-b5bfdc5f1d2a" providerId="ADAL" clId="{F7281337-83AB-424E-9A79-7144764431C7}" dt="2022-01-04T02:21:02.186" v="702" actId="1076"/>
        <pc:sldMkLst>
          <pc:docMk/>
          <pc:sldMk cId="1350892269" sldId="454"/>
        </pc:sldMkLst>
        <pc:spChg chg="mod">
          <ac:chgData name="Shang Wang" userId="99253d70-ab69-4839-980c-b5bfdc5f1d2a" providerId="ADAL" clId="{F7281337-83AB-424E-9A79-7144764431C7}" dt="2022-01-04T02:21:02.186" v="702" actId="1076"/>
          <ac:spMkLst>
            <pc:docMk/>
            <pc:sldMk cId="1350892269" sldId="454"/>
            <ac:spMk id="4" creationId="{2BC31747-7267-46B5-A19F-2523D561A0BA}"/>
          </ac:spMkLst>
        </pc:spChg>
      </pc:sldChg>
      <pc:sldChg chg="modSp add modAnim">
        <pc:chgData name="Shang Wang" userId="99253d70-ab69-4839-980c-b5bfdc5f1d2a" providerId="ADAL" clId="{F7281337-83AB-424E-9A79-7144764431C7}" dt="2022-01-04T02:43:25.857" v="1114" actId="20577"/>
        <pc:sldMkLst>
          <pc:docMk/>
          <pc:sldMk cId="2019983280" sldId="455"/>
        </pc:sldMkLst>
        <pc:spChg chg="mod">
          <ac:chgData name="Shang Wang" userId="99253d70-ab69-4839-980c-b5bfdc5f1d2a" providerId="ADAL" clId="{F7281337-83AB-424E-9A79-7144764431C7}" dt="2022-01-04T02:43:25.857" v="1114" actId="20577"/>
          <ac:spMkLst>
            <pc:docMk/>
            <pc:sldMk cId="2019983280" sldId="455"/>
            <ac:spMk id="3" creationId="{538C4A26-0E21-4144-936A-A2157F1D7BC2}"/>
          </ac:spMkLst>
        </pc:spChg>
        <pc:spChg chg="mod">
          <ac:chgData name="Shang Wang" userId="99253d70-ab69-4839-980c-b5bfdc5f1d2a" providerId="ADAL" clId="{F7281337-83AB-424E-9A79-7144764431C7}" dt="2022-01-04T02:41:09.032" v="874" actId="20577"/>
          <ac:spMkLst>
            <pc:docMk/>
            <pc:sldMk cId="2019983280" sldId="455"/>
            <ac:spMk id="4" creationId="{882FFB6D-906B-4AFE-8A12-0D6A0131BE0D}"/>
          </ac:spMkLst>
        </pc:spChg>
      </pc:sldChg>
      <pc:sldChg chg="addSp modSp add">
        <pc:chgData name="Shang Wang" userId="99253d70-ab69-4839-980c-b5bfdc5f1d2a" providerId="ADAL" clId="{F7281337-83AB-424E-9A79-7144764431C7}" dt="2022-01-04T02:58:57.935" v="1154" actId="1076"/>
        <pc:sldMkLst>
          <pc:docMk/>
          <pc:sldMk cId="3105440603" sldId="456"/>
        </pc:sldMkLst>
        <pc:spChg chg="mod">
          <ac:chgData name="Shang Wang" userId="99253d70-ab69-4839-980c-b5bfdc5f1d2a" providerId="ADAL" clId="{F7281337-83AB-424E-9A79-7144764431C7}" dt="2022-01-04T02:56:11.700" v="1150" actId="20577"/>
          <ac:spMkLst>
            <pc:docMk/>
            <pc:sldMk cId="3105440603" sldId="456"/>
            <ac:spMk id="2" creationId="{636ECC5E-0917-4B45-B36A-27B57CB8FE52}"/>
          </ac:spMkLst>
        </pc:spChg>
        <pc:picChg chg="add mod">
          <ac:chgData name="Shang Wang" userId="99253d70-ab69-4839-980c-b5bfdc5f1d2a" providerId="ADAL" clId="{F7281337-83AB-424E-9A79-7144764431C7}" dt="2022-01-04T02:58:57.935" v="1154" actId="1076"/>
          <ac:picMkLst>
            <pc:docMk/>
            <pc:sldMk cId="3105440603" sldId="456"/>
            <ac:picMk id="3" creationId="{CB4B6160-9DFA-4615-8EE9-9C2B28DE3A42}"/>
          </ac:picMkLst>
        </pc:picChg>
      </pc:sldChg>
      <pc:sldChg chg="addSp modSp add">
        <pc:chgData name="Shang Wang" userId="99253d70-ab69-4839-980c-b5bfdc5f1d2a" providerId="ADAL" clId="{F7281337-83AB-424E-9A79-7144764431C7}" dt="2022-01-04T03:03:25.352" v="1168" actId="1076"/>
        <pc:sldMkLst>
          <pc:docMk/>
          <pc:sldMk cId="824433490" sldId="457"/>
        </pc:sldMkLst>
        <pc:spChg chg="mod">
          <ac:chgData name="Shang Wang" userId="99253d70-ab69-4839-980c-b5bfdc5f1d2a" providerId="ADAL" clId="{F7281337-83AB-424E-9A79-7144764431C7}" dt="2022-01-04T03:03:19.171" v="1166" actId="20577"/>
          <ac:spMkLst>
            <pc:docMk/>
            <pc:sldMk cId="824433490" sldId="457"/>
            <ac:spMk id="2" creationId="{69C3B560-43EC-48EB-9F53-FE12FDD0952F}"/>
          </ac:spMkLst>
        </pc:spChg>
        <pc:picChg chg="add mod">
          <ac:chgData name="Shang Wang" userId="99253d70-ab69-4839-980c-b5bfdc5f1d2a" providerId="ADAL" clId="{F7281337-83AB-424E-9A79-7144764431C7}" dt="2022-01-04T03:03:25.352" v="1168" actId="1076"/>
          <ac:picMkLst>
            <pc:docMk/>
            <pc:sldMk cId="824433490" sldId="457"/>
            <ac:picMk id="3" creationId="{6D4D73BA-B9B5-419A-BCD7-6958B2E3CE9E}"/>
          </ac:picMkLst>
        </pc:picChg>
      </pc:sldChg>
      <pc:sldChg chg="addSp modSp add">
        <pc:chgData name="Shang Wang" userId="99253d70-ab69-4839-980c-b5bfdc5f1d2a" providerId="ADAL" clId="{F7281337-83AB-424E-9A79-7144764431C7}" dt="2022-01-04T04:23:28.816" v="2020" actId="20577"/>
        <pc:sldMkLst>
          <pc:docMk/>
          <pc:sldMk cId="838767792" sldId="458"/>
        </pc:sldMkLst>
        <pc:spChg chg="mod">
          <ac:chgData name="Shang Wang" userId="99253d70-ab69-4839-980c-b5bfdc5f1d2a" providerId="ADAL" clId="{F7281337-83AB-424E-9A79-7144764431C7}" dt="2022-01-04T03:30:19.242" v="1179" actId="20577"/>
          <ac:spMkLst>
            <pc:docMk/>
            <pc:sldMk cId="838767792" sldId="458"/>
            <ac:spMk id="2" creationId="{74BF0E06-D4B1-47B1-9A82-7734716E4502}"/>
          </ac:spMkLst>
        </pc:spChg>
        <pc:spChg chg="add mod">
          <ac:chgData name="Shang Wang" userId="99253d70-ab69-4839-980c-b5bfdc5f1d2a" providerId="ADAL" clId="{F7281337-83AB-424E-9A79-7144764431C7}" dt="2022-01-04T04:23:28.816" v="2020" actId="20577"/>
          <ac:spMkLst>
            <pc:docMk/>
            <pc:sldMk cId="838767792" sldId="458"/>
            <ac:spMk id="3" creationId="{6C5842D8-F492-4B06-848A-311D1F38A561}"/>
          </ac:spMkLst>
        </pc:spChg>
      </pc:sldChg>
      <pc:sldChg chg="addSp modSp add">
        <pc:chgData name="Shang Wang" userId="99253d70-ab69-4839-980c-b5bfdc5f1d2a" providerId="ADAL" clId="{F7281337-83AB-424E-9A79-7144764431C7}" dt="2022-01-04T04:12:17.465" v="1677" actId="20577"/>
        <pc:sldMkLst>
          <pc:docMk/>
          <pc:sldMk cId="1244826618" sldId="459"/>
        </pc:sldMkLst>
        <pc:spChg chg="mod">
          <ac:chgData name="Shang Wang" userId="99253d70-ab69-4839-980c-b5bfdc5f1d2a" providerId="ADAL" clId="{F7281337-83AB-424E-9A79-7144764431C7}" dt="2022-01-04T03:35:18.409" v="1489" actId="20577"/>
          <ac:spMkLst>
            <pc:docMk/>
            <pc:sldMk cId="1244826618" sldId="459"/>
            <ac:spMk id="2" creationId="{FF45CE7E-8575-4F3E-BB2B-4E0BB92DFBDB}"/>
          </ac:spMkLst>
        </pc:spChg>
        <pc:spChg chg="add mod">
          <ac:chgData name="Shang Wang" userId="99253d70-ab69-4839-980c-b5bfdc5f1d2a" providerId="ADAL" clId="{F7281337-83AB-424E-9A79-7144764431C7}" dt="2022-01-04T04:12:17.465" v="1677" actId="20577"/>
          <ac:spMkLst>
            <pc:docMk/>
            <pc:sldMk cId="1244826618" sldId="459"/>
            <ac:spMk id="3" creationId="{57A0FA34-AB50-4A66-965A-DE7E5926C9C4}"/>
          </ac:spMkLst>
        </pc:spChg>
      </pc:sldChg>
      <pc:sldChg chg="addSp modSp add">
        <pc:chgData name="Shang Wang" userId="99253d70-ab69-4839-980c-b5bfdc5f1d2a" providerId="ADAL" clId="{F7281337-83AB-424E-9A79-7144764431C7}" dt="2022-01-04T04:26:09.745" v="2414" actId="207"/>
        <pc:sldMkLst>
          <pc:docMk/>
          <pc:sldMk cId="3783740260" sldId="460"/>
        </pc:sldMkLst>
        <pc:spChg chg="mod">
          <ac:chgData name="Shang Wang" userId="99253d70-ab69-4839-980c-b5bfdc5f1d2a" providerId="ADAL" clId="{F7281337-83AB-424E-9A79-7144764431C7}" dt="2022-01-04T04:23:35.452" v="2036" actId="20577"/>
          <ac:spMkLst>
            <pc:docMk/>
            <pc:sldMk cId="3783740260" sldId="460"/>
            <ac:spMk id="2" creationId="{592944B3-CF46-4BA0-A43A-1A3D1A34DDA6}"/>
          </ac:spMkLst>
        </pc:spChg>
        <pc:spChg chg="add mod">
          <ac:chgData name="Shang Wang" userId="99253d70-ab69-4839-980c-b5bfdc5f1d2a" providerId="ADAL" clId="{F7281337-83AB-424E-9A79-7144764431C7}" dt="2022-01-04T04:26:09.745" v="2414" actId="207"/>
          <ac:spMkLst>
            <pc:docMk/>
            <pc:sldMk cId="3783740260" sldId="460"/>
            <ac:spMk id="3" creationId="{0132CC89-73EC-4AB9-B2D5-CE94A2ABF5E0}"/>
          </ac:spMkLst>
        </pc:spChg>
      </pc:sldChg>
      <pc:sldMasterChg chg="delSldLayout">
        <pc:chgData name="Shang Wang" userId="99253d70-ab69-4839-980c-b5bfdc5f1d2a" providerId="ADAL" clId="{F7281337-83AB-424E-9A79-7144764431C7}" dt="2022-01-04T02:44:05.977" v="1135" actId="2696"/>
        <pc:sldMasterMkLst>
          <pc:docMk/>
          <pc:sldMasterMk cId="3746896542" sldId="2147483672"/>
        </pc:sldMasterMkLst>
        <pc:sldLayoutChg chg="del">
          <pc:chgData name="Shang Wang" userId="99253d70-ab69-4839-980c-b5bfdc5f1d2a" providerId="ADAL" clId="{F7281337-83AB-424E-9A79-7144764431C7}" dt="2022-01-04T02:44:05.977" v="1135" actId="2696"/>
          <pc:sldLayoutMkLst>
            <pc:docMk/>
            <pc:sldMasterMk cId="3746896542" sldId="2147483672"/>
            <pc:sldLayoutMk cId="2134107993" sldId="2147483772"/>
          </pc:sldLayoutMkLst>
        </pc:sldLayoutChg>
      </pc:sldMasterChg>
    </pc:docChg>
  </pc:docChgLst>
  <pc:docChgLst>
    <pc:chgData name="Shang Wang" userId="99253d70-ab69-4839-980c-b5bfdc5f1d2a" providerId="ADAL" clId="{8CA32CBE-A6CF-41CA-8D79-48E50E99DC53}"/>
    <pc:docChg chg="custSel addSld delSld modSld">
      <pc:chgData name="Shang Wang" userId="99253d70-ab69-4839-980c-b5bfdc5f1d2a" providerId="ADAL" clId="{8CA32CBE-A6CF-41CA-8D79-48E50E99DC53}" dt="2022-01-05T09:33:54.210" v="299" actId="20577"/>
      <pc:docMkLst>
        <pc:docMk/>
      </pc:docMkLst>
      <pc:sldChg chg="del">
        <pc:chgData name="Shang Wang" userId="99253d70-ab69-4839-980c-b5bfdc5f1d2a" providerId="ADAL" clId="{8CA32CBE-A6CF-41CA-8D79-48E50E99DC53}" dt="2022-01-04T04:29:48.286" v="2" actId="2696"/>
        <pc:sldMkLst>
          <pc:docMk/>
          <pc:sldMk cId="2907320342" sldId="360"/>
        </pc:sldMkLst>
      </pc:sldChg>
      <pc:sldChg chg="modSp">
        <pc:chgData name="Shang Wang" userId="99253d70-ab69-4839-980c-b5bfdc5f1d2a" providerId="ADAL" clId="{8CA32CBE-A6CF-41CA-8D79-48E50E99DC53}" dt="2022-01-05T09:33:54.210" v="299" actId="20577"/>
        <pc:sldMkLst>
          <pc:docMk/>
          <pc:sldMk cId="2000041963" sldId="406"/>
        </pc:sldMkLst>
        <pc:spChg chg="mod">
          <ac:chgData name="Shang Wang" userId="99253d70-ab69-4839-980c-b5bfdc5f1d2a" providerId="ADAL" clId="{8CA32CBE-A6CF-41CA-8D79-48E50E99DC53}" dt="2022-01-05T09:33:54.210" v="299" actId="20577"/>
          <ac:spMkLst>
            <pc:docMk/>
            <pc:sldMk cId="2000041963" sldId="406"/>
            <ac:spMk id="6" creationId="{8BF56A10-3291-4615-9DEC-4A9607686B67}"/>
          </ac:spMkLst>
        </pc:spChg>
      </pc:sldChg>
      <pc:sldChg chg="modSp">
        <pc:chgData name="Shang Wang" userId="99253d70-ab69-4839-980c-b5bfdc5f1d2a" providerId="ADAL" clId="{8CA32CBE-A6CF-41CA-8D79-48E50E99DC53}" dt="2022-01-05T09:29:36.432" v="20" actId="20577"/>
        <pc:sldMkLst>
          <pc:docMk/>
          <pc:sldMk cId="1469485736" sldId="453"/>
        </pc:sldMkLst>
        <pc:spChg chg="mod">
          <ac:chgData name="Shang Wang" userId="99253d70-ab69-4839-980c-b5bfdc5f1d2a" providerId="ADAL" clId="{8CA32CBE-A6CF-41CA-8D79-48E50E99DC53}" dt="2022-01-05T09:29:36.432" v="20" actId="20577"/>
          <ac:spMkLst>
            <pc:docMk/>
            <pc:sldMk cId="1469485736" sldId="453"/>
            <ac:spMk id="2" creationId="{F138511A-A882-49BD-9266-119BEDC61ADF}"/>
          </ac:spMkLst>
        </pc:spChg>
      </pc:sldChg>
      <pc:sldChg chg="del">
        <pc:chgData name="Shang Wang" userId="99253d70-ab69-4839-980c-b5bfdc5f1d2a" providerId="ADAL" clId="{8CA32CBE-A6CF-41CA-8D79-48E50E99DC53}" dt="2022-01-04T04:29:48.254" v="0" actId="2696"/>
        <pc:sldMkLst>
          <pc:docMk/>
          <pc:sldMk cId="3105440603" sldId="456"/>
        </pc:sldMkLst>
      </pc:sldChg>
      <pc:sldChg chg="del">
        <pc:chgData name="Shang Wang" userId="99253d70-ab69-4839-980c-b5bfdc5f1d2a" providerId="ADAL" clId="{8CA32CBE-A6CF-41CA-8D79-48E50E99DC53}" dt="2022-01-04T04:29:48.267" v="1" actId="2696"/>
        <pc:sldMkLst>
          <pc:docMk/>
          <pc:sldMk cId="824433490" sldId="457"/>
        </pc:sldMkLst>
      </pc:sldChg>
      <pc:sldChg chg="modSp">
        <pc:chgData name="Shang Wang" userId="99253d70-ab69-4839-980c-b5bfdc5f1d2a" providerId="ADAL" clId="{8CA32CBE-A6CF-41CA-8D79-48E50E99DC53}" dt="2022-01-05T09:30:46.762" v="28" actId="20577"/>
        <pc:sldMkLst>
          <pc:docMk/>
          <pc:sldMk cId="3783740260" sldId="460"/>
        </pc:sldMkLst>
        <pc:spChg chg="mod">
          <ac:chgData name="Shang Wang" userId="99253d70-ab69-4839-980c-b5bfdc5f1d2a" providerId="ADAL" clId="{8CA32CBE-A6CF-41CA-8D79-48E50E99DC53}" dt="2022-01-05T09:30:46.762" v="28" actId="20577"/>
          <ac:spMkLst>
            <pc:docMk/>
            <pc:sldMk cId="3783740260" sldId="460"/>
            <ac:spMk id="3" creationId="{0132CC89-73EC-4AB9-B2D5-CE94A2ABF5E0}"/>
          </ac:spMkLst>
        </pc:spChg>
      </pc:sldChg>
      <pc:sldChg chg="addSp modSp add">
        <pc:chgData name="Shang Wang" userId="99253d70-ab69-4839-980c-b5bfdc5f1d2a" providerId="ADAL" clId="{8CA32CBE-A6CF-41CA-8D79-48E50E99DC53}" dt="2022-01-05T09:31:26.703" v="81" actId="313"/>
        <pc:sldMkLst>
          <pc:docMk/>
          <pc:sldMk cId="1318881366" sldId="461"/>
        </pc:sldMkLst>
        <pc:spChg chg="mod">
          <ac:chgData name="Shang Wang" userId="99253d70-ab69-4839-980c-b5bfdc5f1d2a" providerId="ADAL" clId="{8CA32CBE-A6CF-41CA-8D79-48E50E99DC53}" dt="2022-01-05T09:30:56.165" v="45" actId="20577"/>
          <ac:spMkLst>
            <pc:docMk/>
            <pc:sldMk cId="1318881366" sldId="461"/>
            <ac:spMk id="2" creationId="{0DF94D65-ADFD-4402-8744-CBECDE11FB76}"/>
          </ac:spMkLst>
        </pc:spChg>
        <pc:spChg chg="add mod">
          <ac:chgData name="Shang Wang" userId="99253d70-ab69-4839-980c-b5bfdc5f1d2a" providerId="ADAL" clId="{8CA32CBE-A6CF-41CA-8D79-48E50E99DC53}" dt="2022-01-05T09:31:26.703" v="81" actId="313"/>
          <ac:spMkLst>
            <pc:docMk/>
            <pc:sldMk cId="1318881366" sldId="461"/>
            <ac:spMk id="3" creationId="{015ABE3B-4D48-4CDF-9428-18ECA6739680}"/>
          </ac:spMkLst>
        </pc:spChg>
      </pc:sldChg>
      <pc:sldChg chg="modSp add">
        <pc:chgData name="Shang Wang" userId="99253d70-ab69-4839-980c-b5bfdc5f1d2a" providerId="ADAL" clId="{8CA32CBE-A6CF-41CA-8D79-48E50E99DC53}" dt="2022-01-05T09:33:25.905" v="290" actId="20577"/>
        <pc:sldMkLst>
          <pc:docMk/>
          <pc:sldMk cId="3872738576" sldId="462"/>
        </pc:sldMkLst>
        <pc:spChg chg="mod">
          <ac:chgData name="Shang Wang" userId="99253d70-ab69-4839-980c-b5bfdc5f1d2a" providerId="ADAL" clId="{8CA32CBE-A6CF-41CA-8D79-48E50E99DC53}" dt="2022-01-05T09:33:25.905" v="290" actId="20577"/>
          <ac:spMkLst>
            <pc:docMk/>
            <pc:sldMk cId="3872738576" sldId="462"/>
            <ac:spMk id="3" creationId="{015ABE3B-4D48-4CDF-9428-18ECA673968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04E2B-9CE5-4FBB-B6DF-CC19DB2B58F2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858A1-4A80-428B-A391-55C5A4478F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09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0CD6-E55F-4C71-8A02-AB448A62C169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63A47-D6D9-4471-83C5-DF8702EFCE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9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63A47-D6D9-4471-83C5-DF8702EFCED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4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63A47-D6D9-4471-83C5-DF8702EFCED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81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Facilitator notes:</a:t>
            </a:r>
          </a:p>
          <a:p>
            <a:endParaRPr lang="en-AU" dirty="0"/>
          </a:p>
          <a:p>
            <a:r>
              <a:rPr lang="en-AU" dirty="0"/>
              <a:t>These short activities are to highlight the general skills students will be practicing at the tech school. </a:t>
            </a:r>
          </a:p>
          <a:p>
            <a:endParaRPr lang="en-AU" dirty="0"/>
          </a:p>
          <a:p>
            <a:r>
              <a:rPr lang="en-AU" b="1" dirty="0"/>
              <a:t>After challenge 1 </a:t>
            </a:r>
            <a:r>
              <a:rPr lang="en-AU" dirty="0"/>
              <a:t>– discuss what true height means – are people ordered on their true height or the height they are today? (i.e. think about the shoes you are wearing today) (practicing critical thinking skills) </a:t>
            </a:r>
          </a:p>
          <a:p>
            <a:endParaRPr lang="en-AU" dirty="0"/>
          </a:p>
          <a:p>
            <a:r>
              <a:rPr lang="en-AU" b="1" dirty="0"/>
              <a:t>After challenge 2 </a:t>
            </a:r>
            <a:r>
              <a:rPr lang="en-AU" dirty="0"/>
              <a:t>– discuss how people managed to form the groups without talking? What creative ways did they use? (practicing creative thinking skills)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63A47-D6D9-4471-83C5-DF8702EFCED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185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-3191519" y="3162962"/>
            <a:ext cx="11347250" cy="3968880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384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Oval 6"/>
          <p:cNvSpPr/>
          <p:nvPr userDrawn="1"/>
        </p:nvSpPr>
        <p:spPr>
          <a:xfrm>
            <a:off x="6840567" y="5862929"/>
            <a:ext cx="241928" cy="21773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384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Freeform 7"/>
          <p:cNvSpPr/>
          <p:nvPr userDrawn="1"/>
        </p:nvSpPr>
        <p:spPr>
          <a:xfrm>
            <a:off x="-3493036" y="3685191"/>
            <a:ext cx="11347250" cy="3968880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54A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Freeform 8"/>
          <p:cNvSpPr/>
          <p:nvPr userDrawn="1"/>
        </p:nvSpPr>
        <p:spPr>
          <a:xfrm rot="5400000">
            <a:off x="-3338005" y="1663586"/>
            <a:ext cx="10212518" cy="4409869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C45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Freeform 9"/>
          <p:cNvSpPr/>
          <p:nvPr userDrawn="1"/>
        </p:nvSpPr>
        <p:spPr>
          <a:xfrm>
            <a:off x="-3340227" y="3411271"/>
            <a:ext cx="11347250" cy="3968880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396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Freeform 10"/>
          <p:cNvSpPr/>
          <p:nvPr userDrawn="1"/>
        </p:nvSpPr>
        <p:spPr>
          <a:xfrm>
            <a:off x="-4829202" y="2853582"/>
            <a:ext cx="11347250" cy="3968880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559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Freeform 11"/>
          <p:cNvSpPr/>
          <p:nvPr userDrawn="1"/>
        </p:nvSpPr>
        <p:spPr>
          <a:xfrm rot="5400000" flipV="1">
            <a:off x="1302760" y="-134508"/>
            <a:ext cx="10212518" cy="3762337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912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58" y="1768331"/>
            <a:ext cx="3508507" cy="3157656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-574564" y="2746140"/>
            <a:ext cx="241928" cy="21773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559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Freeform 14"/>
          <p:cNvSpPr/>
          <p:nvPr userDrawn="1"/>
        </p:nvSpPr>
        <p:spPr>
          <a:xfrm rot="5400000">
            <a:off x="-3050292" y="1797423"/>
            <a:ext cx="10212518" cy="4409869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AC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6" name="Freeform 15"/>
          <p:cNvSpPr/>
          <p:nvPr userDrawn="1"/>
        </p:nvSpPr>
        <p:spPr>
          <a:xfrm rot="5400000">
            <a:off x="-3618737" y="1552637"/>
            <a:ext cx="10212518" cy="4409869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CA7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7" name="Freeform 16"/>
          <p:cNvSpPr/>
          <p:nvPr userDrawn="1"/>
        </p:nvSpPr>
        <p:spPr>
          <a:xfrm rot="5400000">
            <a:off x="-3918346" y="1372195"/>
            <a:ext cx="10212518" cy="4409869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C8A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8" name="Oval 17"/>
          <p:cNvSpPr/>
          <p:nvPr userDrawn="1"/>
        </p:nvSpPr>
        <p:spPr>
          <a:xfrm>
            <a:off x="4129648" y="-326895"/>
            <a:ext cx="241928" cy="21773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AC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8119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11 L 0.18334 -0.00166 C 0.19167 -0.00027 0.20712 -0.00388 0.21476 -0.00222 C 0.22222 -4.44444E-6 0.25018 0.00084 0.25729 0.00334 C 0.2625 0.00584 0.28334 0.01306 0.28976 0.01667 C 0.29254 0.01889 0.31823 0.055 0.32049 0.05862 C 0.32188 0.06084 0.36285 0.13223 0.36129 0.13195 C 0.36372 0.13445 0.59254 0.53139 0.59219 0.53195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26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8.33333E-7 -4.44444E-6 L 0.00174 0.88223 L 0.00104 0.91167 L -0.00035 0.94862 L -0.00417 0.97806 L -0.01181 1.00445 L -0.01823 1.01695 L -0.03073 1.04084 L -0.04149 1.05556 L -0.06024 1.08445 " pathEditMode="relative" rAng="0" ptsTypes="AAAAAAAA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54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5.55556E-7 -2.22222E-6 L -0.25486 -0.44611 L -0.27465 -0.46861 L -0.28507 -0.47861 L -0.30035 -0.48639 L -0.32517 -0.49055 L -0.3467 -0.49194 L -0.71267 -0.49 " pathEditMode="relative" rAng="0" ptsTypes="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42" y="-24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reeform 4"/>
          <p:cNvSpPr/>
          <p:nvPr userDrawn="1"/>
        </p:nvSpPr>
        <p:spPr>
          <a:xfrm rot="18851493">
            <a:off x="4090687" y="762085"/>
            <a:ext cx="2092950" cy="2914061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00003"/>
            <a:ext cx="9854718" cy="681038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latin typeface="+mj-lt"/>
              </a:defRPr>
            </a:lvl1pPr>
          </a:lstStyle>
          <a:p>
            <a:pPr lvl="0"/>
            <a:r>
              <a:rPr lang="en-US"/>
              <a:t>empathy</a:t>
            </a:r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541109"/>
            <a:ext cx="10160000" cy="1166812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2000"/>
            </a:lvl1pPr>
          </a:lstStyle>
          <a:p>
            <a:pPr algn="ctr"/>
            <a:r>
              <a:rPr lang="en-AU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 is our ability to see the world </a:t>
            </a:r>
          </a:p>
          <a:p>
            <a:pPr algn="ctr"/>
            <a:r>
              <a:rPr lang="en-AU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other people's eyes, to see</a:t>
            </a:r>
          </a:p>
          <a:p>
            <a:pPr algn="ctr"/>
            <a:r>
              <a:rPr lang="en-AU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they see, feel what they feel, &amp; </a:t>
            </a:r>
          </a:p>
          <a:p>
            <a:pPr algn="ctr"/>
            <a:r>
              <a:rPr lang="en-AU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things as they do </a:t>
            </a:r>
            <a:endParaRPr lang="en-A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4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a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7433642" y="1489886"/>
            <a:ext cx="1719054" cy="332944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reeform 4"/>
          <p:cNvSpPr/>
          <p:nvPr userDrawn="1"/>
        </p:nvSpPr>
        <p:spPr>
          <a:xfrm rot="18851493">
            <a:off x="3999291" y="811679"/>
            <a:ext cx="2092950" cy="2914061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286023" y="1849597"/>
            <a:ext cx="10160000" cy="681038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latin typeface="+mj-lt"/>
              </a:defRPr>
            </a:lvl1pPr>
          </a:lstStyle>
          <a:p>
            <a:pPr lvl="0"/>
            <a:r>
              <a:rPr lang="en-US"/>
              <a:t>empathy</a:t>
            </a:r>
            <a:endParaRPr lang="en-AU"/>
          </a:p>
        </p:txBody>
      </p:sp>
      <p:sp>
        <p:nvSpPr>
          <p:cNvPr id="8" name="Freeform 7"/>
          <p:cNvSpPr/>
          <p:nvPr userDrawn="1"/>
        </p:nvSpPr>
        <p:spPr>
          <a:xfrm>
            <a:off x="1088365" y="2231288"/>
            <a:ext cx="1678127" cy="3074445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Freeform 12"/>
          <p:cNvSpPr/>
          <p:nvPr userDrawn="1"/>
        </p:nvSpPr>
        <p:spPr>
          <a:xfrm>
            <a:off x="2850581" y="3020804"/>
            <a:ext cx="2012339" cy="919372"/>
          </a:xfrm>
          <a:custGeom>
            <a:avLst/>
            <a:gdLst>
              <a:gd name="connsiteX0" fmla="*/ 650047 w 656580"/>
              <a:gd name="connsiteY0" fmla="*/ 0 h 940402"/>
              <a:gd name="connsiteX1" fmla="*/ 563374 w 656580"/>
              <a:gd name="connsiteY1" fmla="*/ 381362 h 940402"/>
              <a:gd name="connsiteX2" fmla="*/ 0 w 656580"/>
              <a:gd name="connsiteY2" fmla="*/ 940402 h 940402"/>
              <a:gd name="connsiteX0" fmla="*/ 1399769 w 1399910"/>
              <a:gd name="connsiteY0" fmla="*/ 0 h 923067"/>
              <a:gd name="connsiteX1" fmla="*/ 563374 w 1399910"/>
              <a:gd name="connsiteY1" fmla="*/ 364027 h 923067"/>
              <a:gd name="connsiteX2" fmla="*/ 0 w 1399910"/>
              <a:gd name="connsiteY2" fmla="*/ 923067 h 923067"/>
              <a:gd name="connsiteX0" fmla="*/ 1399769 w 1400402"/>
              <a:gd name="connsiteY0" fmla="*/ 0 h 923067"/>
              <a:gd name="connsiteX1" fmla="*/ 1048743 w 1400402"/>
              <a:gd name="connsiteY1" fmla="*/ 797392 h 923067"/>
              <a:gd name="connsiteX2" fmla="*/ 0 w 1400402"/>
              <a:gd name="connsiteY2" fmla="*/ 923067 h 923067"/>
              <a:gd name="connsiteX0" fmla="*/ 1560114 w 1560890"/>
              <a:gd name="connsiteY0" fmla="*/ 0 h 918734"/>
              <a:gd name="connsiteX1" fmla="*/ 1209088 w 1560890"/>
              <a:gd name="connsiteY1" fmla="*/ 797392 h 918734"/>
              <a:gd name="connsiteX2" fmla="*/ 0 w 1560890"/>
              <a:gd name="connsiteY2" fmla="*/ 918734 h 918734"/>
              <a:gd name="connsiteX0" fmla="*/ 1560114 w 1560890"/>
              <a:gd name="connsiteY0" fmla="*/ 0 h 1001262"/>
              <a:gd name="connsiteX1" fmla="*/ 1209088 w 1560890"/>
              <a:gd name="connsiteY1" fmla="*/ 797392 h 1001262"/>
              <a:gd name="connsiteX2" fmla="*/ 0 w 1560890"/>
              <a:gd name="connsiteY2" fmla="*/ 918734 h 1001262"/>
              <a:gd name="connsiteX0" fmla="*/ 1560114 w 1560769"/>
              <a:gd name="connsiteY0" fmla="*/ 0 h 1020696"/>
              <a:gd name="connsiteX1" fmla="*/ 1187420 w 1560769"/>
              <a:gd name="connsiteY1" fmla="*/ 862397 h 1020696"/>
              <a:gd name="connsiteX2" fmla="*/ 0 w 1560769"/>
              <a:gd name="connsiteY2" fmla="*/ 918734 h 1020696"/>
              <a:gd name="connsiteX0" fmla="*/ 1685790 w 1686160"/>
              <a:gd name="connsiteY0" fmla="*/ 0 h 785089"/>
              <a:gd name="connsiteX1" fmla="*/ 1187420 w 1686160"/>
              <a:gd name="connsiteY1" fmla="*/ 637047 h 785089"/>
              <a:gd name="connsiteX2" fmla="*/ 0 w 1686160"/>
              <a:gd name="connsiteY2" fmla="*/ 693384 h 785089"/>
              <a:gd name="connsiteX0" fmla="*/ 1685790 w 1686728"/>
              <a:gd name="connsiteY0" fmla="*/ 0 h 815136"/>
              <a:gd name="connsiteX1" fmla="*/ 1334764 w 1686728"/>
              <a:gd name="connsiteY1" fmla="*/ 715053 h 815136"/>
              <a:gd name="connsiteX2" fmla="*/ 0 w 1686728"/>
              <a:gd name="connsiteY2" fmla="*/ 693384 h 815136"/>
              <a:gd name="connsiteX0" fmla="*/ 1685790 w 1709616"/>
              <a:gd name="connsiteY0" fmla="*/ 0 h 855597"/>
              <a:gd name="connsiteX1" fmla="*/ 1334764 w 1709616"/>
              <a:gd name="connsiteY1" fmla="*/ 715053 h 855597"/>
              <a:gd name="connsiteX2" fmla="*/ 0 w 1709616"/>
              <a:gd name="connsiteY2" fmla="*/ 693384 h 855597"/>
              <a:gd name="connsiteX0" fmla="*/ 1811466 w 1811915"/>
              <a:gd name="connsiteY0" fmla="*/ 0 h 930113"/>
              <a:gd name="connsiteX1" fmla="*/ 1334764 w 1811915"/>
              <a:gd name="connsiteY1" fmla="*/ 823395 h 930113"/>
              <a:gd name="connsiteX2" fmla="*/ 0 w 1811915"/>
              <a:gd name="connsiteY2" fmla="*/ 801726 h 930113"/>
              <a:gd name="connsiteX0" fmla="*/ 1703125 w 1703943"/>
              <a:gd name="connsiteY0" fmla="*/ 0 h 348763"/>
              <a:gd name="connsiteX1" fmla="*/ 1334764 w 1703943"/>
              <a:gd name="connsiteY1" fmla="*/ 273021 h 348763"/>
              <a:gd name="connsiteX2" fmla="*/ 0 w 1703943"/>
              <a:gd name="connsiteY2" fmla="*/ 251352 h 348763"/>
              <a:gd name="connsiteX0" fmla="*/ 1703125 w 1703697"/>
              <a:gd name="connsiteY0" fmla="*/ 0 h 624704"/>
              <a:gd name="connsiteX1" fmla="*/ 1287094 w 1703697"/>
              <a:gd name="connsiteY1" fmla="*/ 619713 h 624704"/>
              <a:gd name="connsiteX2" fmla="*/ 0 w 1703697"/>
              <a:gd name="connsiteY2" fmla="*/ 251352 h 624704"/>
              <a:gd name="connsiteX0" fmla="*/ 1703125 w 1705056"/>
              <a:gd name="connsiteY0" fmla="*/ 0 h 663388"/>
              <a:gd name="connsiteX1" fmla="*/ 1287094 w 1705056"/>
              <a:gd name="connsiteY1" fmla="*/ 619713 h 663388"/>
              <a:gd name="connsiteX2" fmla="*/ 0 w 1705056"/>
              <a:gd name="connsiteY2" fmla="*/ 251352 h 663388"/>
              <a:gd name="connsiteX0" fmla="*/ 1703125 w 1705056"/>
              <a:gd name="connsiteY0" fmla="*/ 0 h 718172"/>
              <a:gd name="connsiteX1" fmla="*/ 1287094 w 1705056"/>
              <a:gd name="connsiteY1" fmla="*/ 619713 h 718172"/>
              <a:gd name="connsiteX2" fmla="*/ 0 w 1705056"/>
              <a:gd name="connsiteY2" fmla="*/ 251352 h 718172"/>
              <a:gd name="connsiteX0" fmla="*/ 1703125 w 1705056"/>
              <a:gd name="connsiteY0" fmla="*/ 0 h 693148"/>
              <a:gd name="connsiteX1" fmla="*/ 1287094 w 1705056"/>
              <a:gd name="connsiteY1" fmla="*/ 619713 h 693148"/>
              <a:gd name="connsiteX2" fmla="*/ 0 w 1705056"/>
              <a:gd name="connsiteY2" fmla="*/ 251352 h 693148"/>
              <a:gd name="connsiteX0" fmla="*/ 1620785 w 1621312"/>
              <a:gd name="connsiteY0" fmla="*/ 0 h 1268788"/>
              <a:gd name="connsiteX1" fmla="*/ 1204754 w 1621312"/>
              <a:gd name="connsiteY1" fmla="*/ 619713 h 1268788"/>
              <a:gd name="connsiteX2" fmla="*/ 0 w 1621312"/>
              <a:gd name="connsiteY2" fmla="*/ 1144084 h 1268788"/>
              <a:gd name="connsiteX0" fmla="*/ 1620785 w 1621406"/>
              <a:gd name="connsiteY0" fmla="*/ 0 h 1345862"/>
              <a:gd name="connsiteX1" fmla="*/ 1230756 w 1621406"/>
              <a:gd name="connsiteY1" fmla="*/ 1040077 h 1345862"/>
              <a:gd name="connsiteX2" fmla="*/ 0 w 1621406"/>
              <a:gd name="connsiteY2" fmla="*/ 1144084 h 1345862"/>
              <a:gd name="connsiteX0" fmla="*/ 1620785 w 1623591"/>
              <a:gd name="connsiteY0" fmla="*/ 0 h 1392123"/>
              <a:gd name="connsiteX1" fmla="*/ 1230756 w 1623591"/>
              <a:gd name="connsiteY1" fmla="*/ 1040077 h 1392123"/>
              <a:gd name="connsiteX2" fmla="*/ 0 w 1623591"/>
              <a:gd name="connsiteY2" fmla="*/ 1144084 h 1392123"/>
              <a:gd name="connsiteX0" fmla="*/ 1620785 w 1623591"/>
              <a:gd name="connsiteY0" fmla="*/ 0 h 1278200"/>
              <a:gd name="connsiteX1" fmla="*/ 1230756 w 1623591"/>
              <a:gd name="connsiteY1" fmla="*/ 1040077 h 1278200"/>
              <a:gd name="connsiteX2" fmla="*/ 0 w 1623591"/>
              <a:gd name="connsiteY2" fmla="*/ 1144084 h 1278200"/>
              <a:gd name="connsiteX0" fmla="*/ 1620785 w 1625106"/>
              <a:gd name="connsiteY0" fmla="*/ 0 h 1224889"/>
              <a:gd name="connsiteX1" fmla="*/ 1252425 w 1625106"/>
              <a:gd name="connsiteY1" fmla="*/ 910068 h 1224889"/>
              <a:gd name="connsiteX2" fmla="*/ 0 w 1625106"/>
              <a:gd name="connsiteY2" fmla="*/ 1144084 h 1224889"/>
              <a:gd name="connsiteX0" fmla="*/ 1667163 w 1667719"/>
              <a:gd name="connsiteY0" fmla="*/ 0 h 1204790"/>
              <a:gd name="connsiteX1" fmla="*/ 1252425 w 1667719"/>
              <a:gd name="connsiteY1" fmla="*/ 922629 h 1204790"/>
              <a:gd name="connsiteX2" fmla="*/ 0 w 1667719"/>
              <a:gd name="connsiteY2" fmla="*/ 1156645 h 1204790"/>
              <a:gd name="connsiteX0" fmla="*/ 1667163 w 1667163"/>
              <a:gd name="connsiteY0" fmla="*/ 0 h 1204790"/>
              <a:gd name="connsiteX1" fmla="*/ 1252425 w 1667163"/>
              <a:gd name="connsiteY1" fmla="*/ 922629 h 1204790"/>
              <a:gd name="connsiteX2" fmla="*/ 0 w 1667163"/>
              <a:gd name="connsiteY2" fmla="*/ 1156645 h 1204790"/>
              <a:gd name="connsiteX0" fmla="*/ 1671801 w 1671801"/>
              <a:gd name="connsiteY0" fmla="*/ 0 h 1173965"/>
              <a:gd name="connsiteX1" fmla="*/ 1252425 w 1671801"/>
              <a:gd name="connsiteY1" fmla="*/ 892484 h 1173965"/>
              <a:gd name="connsiteX2" fmla="*/ 0 w 1671801"/>
              <a:gd name="connsiteY2" fmla="*/ 1126500 h 117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801" h="1173965">
                <a:moveTo>
                  <a:pt x="1671801" y="0"/>
                </a:moveTo>
                <a:cubicBezTo>
                  <a:pt x="1636258" y="328354"/>
                  <a:pt x="1531059" y="704734"/>
                  <a:pt x="1252425" y="892484"/>
                </a:cubicBezTo>
                <a:cubicBezTo>
                  <a:pt x="973792" y="1080234"/>
                  <a:pt x="512816" y="1263011"/>
                  <a:pt x="0" y="1126500"/>
                </a:cubicBezTo>
              </a:path>
            </a:pathLst>
          </a:custGeom>
          <a:noFill/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Freeform 13"/>
          <p:cNvSpPr/>
          <p:nvPr userDrawn="1"/>
        </p:nvSpPr>
        <p:spPr>
          <a:xfrm flipH="1">
            <a:off x="4804833" y="3005970"/>
            <a:ext cx="2594052" cy="1509546"/>
          </a:xfrm>
          <a:custGeom>
            <a:avLst/>
            <a:gdLst>
              <a:gd name="connsiteX0" fmla="*/ 650047 w 656580"/>
              <a:gd name="connsiteY0" fmla="*/ 0 h 940402"/>
              <a:gd name="connsiteX1" fmla="*/ 563374 w 656580"/>
              <a:gd name="connsiteY1" fmla="*/ 381362 h 940402"/>
              <a:gd name="connsiteX2" fmla="*/ 0 w 656580"/>
              <a:gd name="connsiteY2" fmla="*/ 940402 h 940402"/>
              <a:gd name="connsiteX0" fmla="*/ 650047 w 653258"/>
              <a:gd name="connsiteY0" fmla="*/ 0 h 940402"/>
              <a:gd name="connsiteX1" fmla="*/ 540627 w 653258"/>
              <a:gd name="connsiteY1" fmla="*/ 712778 h 940402"/>
              <a:gd name="connsiteX2" fmla="*/ 0 w 653258"/>
              <a:gd name="connsiteY2" fmla="*/ 940402 h 940402"/>
              <a:gd name="connsiteX0" fmla="*/ 650047 w 688727"/>
              <a:gd name="connsiteY0" fmla="*/ 0 h 940402"/>
              <a:gd name="connsiteX1" fmla="*/ 540627 w 688727"/>
              <a:gd name="connsiteY1" fmla="*/ 712778 h 940402"/>
              <a:gd name="connsiteX2" fmla="*/ 0 w 688727"/>
              <a:gd name="connsiteY2" fmla="*/ 940402 h 940402"/>
              <a:gd name="connsiteX0" fmla="*/ 650047 w 688727"/>
              <a:gd name="connsiteY0" fmla="*/ 0 h 1006126"/>
              <a:gd name="connsiteX1" fmla="*/ 540627 w 688727"/>
              <a:gd name="connsiteY1" fmla="*/ 712778 h 1006126"/>
              <a:gd name="connsiteX2" fmla="*/ 0 w 688727"/>
              <a:gd name="connsiteY2" fmla="*/ 940402 h 1006126"/>
              <a:gd name="connsiteX0" fmla="*/ 650047 w 733982"/>
              <a:gd name="connsiteY0" fmla="*/ 0 h 1085217"/>
              <a:gd name="connsiteX1" fmla="*/ 615560 w 733982"/>
              <a:gd name="connsiteY1" fmla="*/ 871963 h 1085217"/>
              <a:gd name="connsiteX2" fmla="*/ 0 w 733982"/>
              <a:gd name="connsiteY2" fmla="*/ 940402 h 1085217"/>
              <a:gd name="connsiteX0" fmla="*/ 650047 w 704792"/>
              <a:gd name="connsiteY0" fmla="*/ 0 h 1027676"/>
              <a:gd name="connsiteX1" fmla="*/ 615560 w 704792"/>
              <a:gd name="connsiteY1" fmla="*/ 871963 h 1027676"/>
              <a:gd name="connsiteX2" fmla="*/ 0 w 704792"/>
              <a:gd name="connsiteY2" fmla="*/ 940402 h 1027676"/>
              <a:gd name="connsiteX0" fmla="*/ 703571 w 711626"/>
              <a:gd name="connsiteY0" fmla="*/ 0 h 721608"/>
              <a:gd name="connsiteX1" fmla="*/ 615560 w 711626"/>
              <a:gd name="connsiteY1" fmla="*/ 608395 h 721608"/>
              <a:gd name="connsiteX2" fmla="*/ 0 w 711626"/>
              <a:gd name="connsiteY2" fmla="*/ 676834 h 721608"/>
              <a:gd name="connsiteX0" fmla="*/ 703571 w 705047"/>
              <a:gd name="connsiteY0" fmla="*/ 0 h 789546"/>
              <a:gd name="connsiteX1" fmla="*/ 548656 w 705047"/>
              <a:gd name="connsiteY1" fmla="*/ 736265 h 789546"/>
              <a:gd name="connsiteX2" fmla="*/ 0 w 705047"/>
              <a:gd name="connsiteY2" fmla="*/ 676834 h 789546"/>
              <a:gd name="connsiteX0" fmla="*/ 703571 w 721406"/>
              <a:gd name="connsiteY0" fmla="*/ 0 h 857968"/>
              <a:gd name="connsiteX1" fmla="*/ 548656 w 721406"/>
              <a:gd name="connsiteY1" fmla="*/ 736265 h 857968"/>
              <a:gd name="connsiteX2" fmla="*/ 0 w 721406"/>
              <a:gd name="connsiteY2" fmla="*/ 676834 h 857968"/>
              <a:gd name="connsiteX0" fmla="*/ 703571 w 721406"/>
              <a:gd name="connsiteY0" fmla="*/ 0 h 901272"/>
              <a:gd name="connsiteX1" fmla="*/ 548656 w 721406"/>
              <a:gd name="connsiteY1" fmla="*/ 736265 h 901272"/>
              <a:gd name="connsiteX2" fmla="*/ 0 w 721406"/>
              <a:gd name="connsiteY2" fmla="*/ 676834 h 901272"/>
              <a:gd name="connsiteX0" fmla="*/ 703571 w 731500"/>
              <a:gd name="connsiteY0" fmla="*/ 0 h 943264"/>
              <a:gd name="connsiteX1" fmla="*/ 574080 w 731500"/>
              <a:gd name="connsiteY1" fmla="*/ 801504 h 943264"/>
              <a:gd name="connsiteX2" fmla="*/ 0 w 731500"/>
              <a:gd name="connsiteY2" fmla="*/ 676834 h 943264"/>
              <a:gd name="connsiteX0" fmla="*/ 703571 w 720338"/>
              <a:gd name="connsiteY0" fmla="*/ 0 h 908998"/>
              <a:gd name="connsiteX1" fmla="*/ 574080 w 720338"/>
              <a:gd name="connsiteY1" fmla="*/ 801504 h 908998"/>
              <a:gd name="connsiteX2" fmla="*/ 0 w 720338"/>
              <a:gd name="connsiteY2" fmla="*/ 676834 h 9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338" h="908998">
                <a:moveTo>
                  <a:pt x="703571" y="0"/>
                </a:moveTo>
                <a:cubicBezTo>
                  <a:pt x="714405" y="112314"/>
                  <a:pt x="774303" y="613020"/>
                  <a:pt x="574080" y="801504"/>
                </a:cubicBezTo>
                <a:cubicBezTo>
                  <a:pt x="373857" y="989988"/>
                  <a:pt x="207725" y="919458"/>
                  <a:pt x="0" y="676834"/>
                </a:cubicBezTo>
              </a:path>
            </a:pathLst>
          </a:custGeom>
          <a:noFill/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6494" y="3351238"/>
            <a:ext cx="2587624" cy="400050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context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072312" y="2914396"/>
            <a:ext cx="2471208" cy="436563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user needs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a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7433642" y="1489886"/>
            <a:ext cx="1719054" cy="332944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reeform 4"/>
          <p:cNvSpPr/>
          <p:nvPr userDrawn="1"/>
        </p:nvSpPr>
        <p:spPr>
          <a:xfrm rot="18851493">
            <a:off x="4059958" y="829021"/>
            <a:ext cx="2092950" cy="2914061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225356" y="1866939"/>
            <a:ext cx="10160000" cy="681038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latin typeface="+mj-lt"/>
              </a:defRPr>
            </a:lvl1pPr>
          </a:lstStyle>
          <a:p>
            <a:pPr lvl="0"/>
            <a:r>
              <a:rPr lang="en-US"/>
              <a:t>empathy</a:t>
            </a:r>
            <a:endParaRPr lang="en-AU"/>
          </a:p>
        </p:txBody>
      </p:sp>
      <p:sp>
        <p:nvSpPr>
          <p:cNvPr id="8" name="Freeform 7"/>
          <p:cNvSpPr/>
          <p:nvPr userDrawn="1"/>
        </p:nvSpPr>
        <p:spPr>
          <a:xfrm>
            <a:off x="1088365" y="2231288"/>
            <a:ext cx="1678127" cy="3074445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6494" y="3351238"/>
            <a:ext cx="2587624" cy="400050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context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072312" y="2914396"/>
            <a:ext cx="2471208" cy="436563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user needs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2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097 0.0175 L 0.15729 0.01056 L 0.19896 -0.005 L 0.23264 -0.035 L 0.24271 -0.045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097 0.0175 L 0.15729 0.01056 L 0.19896 -0.005 L 0.23264 -0.035 L 0.24271 -0.045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313 0.03333 L -0.10799 0.04777 L -0.14445 0.03777 L -0.2224 -0.03473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313 0.03333 L -0.10799 0.04777 L -0.14445 0.03777 L -0.2224 -0.03473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9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8" grpId="0" animBg="1"/>
      <p:bldP spid="7" grpId="0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0.09097 0.0175 L 0.15729 0.01056 L 0.19896 -0.005 L 0.23264 -0.035 L 0.24271 -0.045 " pathEditMode="relative" ptsTypes="AAAAAA">
                      <p:cBhvr>
                        <p:cTn dur="2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5313 0.03333 L -0.10799 0.04777 L -0.14445 0.03777 L -0.2224 -0.03473 " pathEditMode="relative" ptsTypes="AAAAA">
                      <p:cBhvr>
                        <p:cTn dur="2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reeform 8"/>
          <p:cNvSpPr/>
          <p:nvPr userDrawn="1"/>
        </p:nvSpPr>
        <p:spPr>
          <a:xfrm>
            <a:off x="819679" y="-308485"/>
            <a:ext cx="1678127" cy="3074445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7808" y="811465"/>
            <a:ext cx="2587624" cy="400050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context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61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nee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698500" y="-638627"/>
            <a:ext cx="1719054" cy="332944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37170" y="785883"/>
            <a:ext cx="2471208" cy="436563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user needs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5313 0.03333 L -0.10813 0.04777 L -0.14438 0.03777 L -0.22235 -0.0347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5" y="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05312 0.03334 L -0.10812 0.04778 L -0.14437 0.03778 L -0.22234 -0.03472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5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2.5E-6 4.44444E-6 L -0.05313 0.03333 L -0.10813 0.04777 L -0.14438 0.03777 L -0.22235 -0.03473 " pathEditMode="relative" rAng="0" ptsTypes="AAAAA">
                      <p:cBhvr>
                        <p:cTn dur="2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125" y="63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-679800" y="218906"/>
            <a:ext cx="3227430" cy="5274097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54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207" y="2397531"/>
            <a:ext cx="1740959" cy="1104636"/>
          </a:xfrm>
        </p:spPr>
        <p:txBody>
          <a:bodyPr>
            <a:normAutofit/>
          </a:bodyPr>
          <a:lstStyle>
            <a:lvl1pPr>
              <a:defRPr sz="4000" i="1"/>
            </a:lvl1pPr>
          </a:lstStyle>
          <a:p>
            <a:r>
              <a:rPr lang="en-US"/>
              <a:t>refine</a:t>
            </a:r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86391" y="310422"/>
            <a:ext cx="5316361" cy="966787"/>
          </a:xfrm>
        </p:spPr>
        <p:txBody>
          <a:bodyPr/>
          <a:lstStyle>
            <a:lvl1pPr algn="ctr">
              <a:lnSpc>
                <a:spcPts val="2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en-US"/>
              <a:t>Write all the elements of the challenge on separate hexagons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08053" y="4628722"/>
            <a:ext cx="4656667" cy="1019175"/>
          </a:xfrm>
        </p:spPr>
        <p:txBody>
          <a:bodyPr/>
          <a:lstStyle>
            <a:lvl1pPr algn="ctr">
              <a:lnSpc>
                <a:spcPts val="2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en-US"/>
              <a:t>Include requirements </a:t>
            </a:r>
          </a:p>
          <a:p>
            <a:pPr lvl="0"/>
            <a:r>
              <a:rPr lang="en-US"/>
              <a:t>of the user &amp; context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768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-152476" y="-3263352"/>
            <a:ext cx="3227430" cy="5274097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54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1111" y="267991"/>
            <a:ext cx="1740959" cy="1104636"/>
          </a:xfrm>
        </p:spPr>
        <p:txBody>
          <a:bodyPr>
            <a:normAutofit/>
          </a:bodyPr>
          <a:lstStyle>
            <a:lvl1pPr>
              <a:defRPr sz="4000" i="1"/>
            </a:lvl1pPr>
          </a:lstStyle>
          <a:p>
            <a:r>
              <a:rPr lang="en-US"/>
              <a:t>refine</a:t>
            </a:r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67426" y="319089"/>
            <a:ext cx="5316361" cy="966787"/>
          </a:xfrm>
        </p:spPr>
        <p:txBody>
          <a:bodyPr/>
          <a:lstStyle>
            <a:lvl1pPr algn="ctr">
              <a:lnSpc>
                <a:spcPts val="2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en-US"/>
              <a:t>Write all the elements of the challenge on separate hexagons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0" y="4624388"/>
            <a:ext cx="4656667" cy="1019175"/>
          </a:xfrm>
        </p:spPr>
        <p:txBody>
          <a:bodyPr/>
          <a:lstStyle>
            <a:lvl1pPr algn="ctr">
              <a:lnSpc>
                <a:spcPts val="2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en-US"/>
              <a:t>Include requirements </a:t>
            </a:r>
          </a:p>
          <a:p>
            <a:pPr lvl="0"/>
            <a:r>
              <a:rPr lang="en-US"/>
              <a:t>of the user &amp; context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24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76248">
            <a:off x="3243938" y="1056234"/>
            <a:ext cx="3861667" cy="22858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73639" y="1901526"/>
            <a:ext cx="3012722" cy="595312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insight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855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76248">
            <a:off x="-344323" y="-126852"/>
            <a:ext cx="3861667" cy="22858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-14622" y="718440"/>
            <a:ext cx="3012722" cy="595312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insight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651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4092836" y="836919"/>
            <a:ext cx="2066969" cy="2680762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47910" y="1877262"/>
            <a:ext cx="3873500" cy="600075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define</a:t>
            </a:r>
            <a:endParaRPr lang="en-A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964166" y="4004203"/>
            <a:ext cx="6223000" cy="504825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/>
              <a:t>How can we………….?    so that……………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73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T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/>
          <p:cNvSpPr/>
          <p:nvPr userDrawn="1"/>
        </p:nvSpPr>
        <p:spPr>
          <a:xfrm>
            <a:off x="1163697" y="1192572"/>
            <a:ext cx="496882" cy="447194"/>
          </a:xfrm>
          <a:prstGeom prst="rect">
            <a:avLst/>
          </a:pr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Rectangle 6"/>
          <p:cNvSpPr/>
          <p:nvPr userDrawn="1"/>
        </p:nvSpPr>
        <p:spPr>
          <a:xfrm>
            <a:off x="1660579" y="1646186"/>
            <a:ext cx="496882" cy="447194"/>
          </a:xfrm>
          <a:prstGeom prst="rect">
            <a:avLst/>
          </a:prstGeom>
          <a:solidFill>
            <a:srgbClr val="39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Rectangle 7"/>
          <p:cNvSpPr/>
          <p:nvPr userDrawn="1"/>
        </p:nvSpPr>
        <p:spPr>
          <a:xfrm>
            <a:off x="2157460" y="2093379"/>
            <a:ext cx="496882" cy="447194"/>
          </a:xfrm>
          <a:prstGeom prst="rect">
            <a:avLst/>
          </a:pr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660579" y="2953517"/>
            <a:ext cx="496882" cy="447194"/>
          </a:xfrm>
          <a:prstGeom prst="rect">
            <a:avLst/>
          </a:pr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660579" y="2093379"/>
            <a:ext cx="496882" cy="447194"/>
          </a:xfrm>
          <a:prstGeom prst="rect">
            <a:avLst/>
          </a:pr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157460" y="3400711"/>
            <a:ext cx="496882" cy="447194"/>
          </a:xfrm>
          <a:prstGeom prst="rect">
            <a:avLst/>
          </a:prstGeom>
          <a:solidFill>
            <a:srgbClr val="55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660579" y="3847905"/>
            <a:ext cx="496882" cy="447194"/>
          </a:xfrm>
          <a:prstGeom prst="rect">
            <a:avLst/>
          </a:prstGeom>
          <a:solidFill>
            <a:srgbClr val="72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3151223" y="2953517"/>
            <a:ext cx="496882" cy="447194"/>
          </a:xfrm>
          <a:prstGeom prst="rect">
            <a:avLst/>
          </a:pr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3648106" y="2093379"/>
            <a:ext cx="496882" cy="447194"/>
          </a:xfrm>
          <a:prstGeom prst="rect">
            <a:avLst/>
          </a:pr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4144988" y="2540573"/>
            <a:ext cx="496882" cy="447194"/>
          </a:xfrm>
          <a:prstGeom prst="rect">
            <a:avLst/>
          </a:prstGeom>
          <a:solidFill>
            <a:srgbClr val="C4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4144988" y="3400710"/>
            <a:ext cx="496882" cy="447194"/>
          </a:xfrm>
          <a:prstGeom prst="rect">
            <a:avLst/>
          </a:pr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4641870" y="3849505"/>
            <a:ext cx="496882" cy="447194"/>
          </a:xfrm>
          <a:prstGeom prst="rect">
            <a:avLst/>
          </a:prstGeom>
          <a:solidFill>
            <a:srgbClr val="91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5630559" y="3849505"/>
            <a:ext cx="496882" cy="447194"/>
          </a:xfrm>
          <a:prstGeom prst="rect">
            <a:avLst/>
          </a:prstGeom>
          <a:solidFill>
            <a:srgbClr val="69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5138752" y="4296699"/>
            <a:ext cx="496882" cy="447194"/>
          </a:xfrm>
          <a:prstGeom prst="rect">
            <a:avLst/>
          </a:prstGeom>
          <a:solidFill>
            <a:srgbClr val="5B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27" y="1874275"/>
            <a:ext cx="2755940" cy="13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6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409234" y="-410906"/>
            <a:ext cx="2066969" cy="2680762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-635692" y="629437"/>
            <a:ext cx="3873500" cy="600075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define</a:t>
            </a:r>
            <a:endParaRPr lang="en-A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964166" y="4004203"/>
            <a:ext cx="6223000" cy="504825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/>
              <a:t>How can we………….?    so that……………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816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1569873">
            <a:off x="4304645" y="82538"/>
            <a:ext cx="1638255" cy="3070410"/>
          </a:xfrm>
          <a:custGeom>
            <a:avLst/>
            <a:gdLst>
              <a:gd name="connsiteX0" fmla="*/ 299499 w 795131"/>
              <a:gd name="connsiteY0" fmla="*/ 0 h 1598212"/>
              <a:gd name="connsiteX1" fmla="*/ 795131 w 795131"/>
              <a:gd name="connsiteY1" fmla="*/ 63610 h 1598212"/>
              <a:gd name="connsiteX2" fmla="*/ 710317 w 795131"/>
              <a:gd name="connsiteY2" fmla="*/ 1494845 h 1598212"/>
              <a:gd name="connsiteX3" fmla="*/ 288897 w 795131"/>
              <a:gd name="connsiteY3" fmla="*/ 1598212 h 1598212"/>
              <a:gd name="connsiteX4" fmla="*/ 0 w 795131"/>
              <a:gd name="connsiteY4" fmla="*/ 667909 h 1598212"/>
              <a:gd name="connsiteX5" fmla="*/ 299499 w 795131"/>
              <a:gd name="connsiteY5" fmla="*/ 0 h 1598212"/>
              <a:gd name="connsiteX0" fmla="*/ 299499 w 795131"/>
              <a:gd name="connsiteY0" fmla="*/ 148112 h 1746324"/>
              <a:gd name="connsiteX1" fmla="*/ 795131 w 795131"/>
              <a:gd name="connsiteY1" fmla="*/ 211722 h 1746324"/>
              <a:gd name="connsiteX2" fmla="*/ 710317 w 795131"/>
              <a:gd name="connsiteY2" fmla="*/ 1642957 h 1746324"/>
              <a:gd name="connsiteX3" fmla="*/ 288897 w 795131"/>
              <a:gd name="connsiteY3" fmla="*/ 1746324 h 1746324"/>
              <a:gd name="connsiteX4" fmla="*/ 0 w 795131"/>
              <a:gd name="connsiteY4" fmla="*/ 816021 h 1746324"/>
              <a:gd name="connsiteX5" fmla="*/ 299499 w 795131"/>
              <a:gd name="connsiteY5" fmla="*/ 148112 h 1746324"/>
              <a:gd name="connsiteX0" fmla="*/ 299499 w 795131"/>
              <a:gd name="connsiteY0" fmla="*/ 148112 h 1746324"/>
              <a:gd name="connsiteX1" fmla="*/ 795131 w 795131"/>
              <a:gd name="connsiteY1" fmla="*/ 211722 h 1746324"/>
              <a:gd name="connsiteX2" fmla="*/ 710317 w 795131"/>
              <a:gd name="connsiteY2" fmla="*/ 1642957 h 1746324"/>
              <a:gd name="connsiteX3" fmla="*/ 288897 w 795131"/>
              <a:gd name="connsiteY3" fmla="*/ 1746324 h 1746324"/>
              <a:gd name="connsiteX4" fmla="*/ 0 w 795131"/>
              <a:gd name="connsiteY4" fmla="*/ 816021 h 1746324"/>
              <a:gd name="connsiteX5" fmla="*/ 299499 w 795131"/>
              <a:gd name="connsiteY5" fmla="*/ 148112 h 1746324"/>
              <a:gd name="connsiteX0" fmla="*/ 299499 w 795131"/>
              <a:gd name="connsiteY0" fmla="*/ 258993 h 1857205"/>
              <a:gd name="connsiteX1" fmla="*/ 795131 w 795131"/>
              <a:gd name="connsiteY1" fmla="*/ 322603 h 1857205"/>
              <a:gd name="connsiteX2" fmla="*/ 710317 w 795131"/>
              <a:gd name="connsiteY2" fmla="*/ 1753838 h 1857205"/>
              <a:gd name="connsiteX3" fmla="*/ 288897 w 795131"/>
              <a:gd name="connsiteY3" fmla="*/ 1857205 h 1857205"/>
              <a:gd name="connsiteX4" fmla="*/ 0 w 795131"/>
              <a:gd name="connsiteY4" fmla="*/ 926902 h 1857205"/>
              <a:gd name="connsiteX5" fmla="*/ 299499 w 795131"/>
              <a:gd name="connsiteY5" fmla="*/ 258993 h 1857205"/>
              <a:gd name="connsiteX0" fmla="*/ 299499 w 811755"/>
              <a:gd name="connsiteY0" fmla="*/ 258993 h 1857205"/>
              <a:gd name="connsiteX1" fmla="*/ 795131 w 811755"/>
              <a:gd name="connsiteY1" fmla="*/ 322603 h 1857205"/>
              <a:gd name="connsiteX2" fmla="*/ 710317 w 811755"/>
              <a:gd name="connsiteY2" fmla="*/ 1753838 h 1857205"/>
              <a:gd name="connsiteX3" fmla="*/ 288897 w 811755"/>
              <a:gd name="connsiteY3" fmla="*/ 1857205 h 1857205"/>
              <a:gd name="connsiteX4" fmla="*/ 0 w 811755"/>
              <a:gd name="connsiteY4" fmla="*/ 926902 h 1857205"/>
              <a:gd name="connsiteX5" fmla="*/ 299499 w 811755"/>
              <a:gd name="connsiteY5" fmla="*/ 258993 h 1857205"/>
              <a:gd name="connsiteX0" fmla="*/ 299499 w 835659"/>
              <a:gd name="connsiteY0" fmla="*/ 258993 h 1857205"/>
              <a:gd name="connsiteX1" fmla="*/ 795131 w 835659"/>
              <a:gd name="connsiteY1" fmla="*/ 322603 h 1857205"/>
              <a:gd name="connsiteX2" fmla="*/ 710317 w 835659"/>
              <a:gd name="connsiteY2" fmla="*/ 1753838 h 1857205"/>
              <a:gd name="connsiteX3" fmla="*/ 288897 w 835659"/>
              <a:gd name="connsiteY3" fmla="*/ 1857205 h 1857205"/>
              <a:gd name="connsiteX4" fmla="*/ 0 w 835659"/>
              <a:gd name="connsiteY4" fmla="*/ 926902 h 1857205"/>
              <a:gd name="connsiteX5" fmla="*/ 299499 w 835659"/>
              <a:gd name="connsiteY5" fmla="*/ 258993 h 1857205"/>
              <a:gd name="connsiteX0" fmla="*/ 299499 w 843093"/>
              <a:gd name="connsiteY0" fmla="*/ 258993 h 1857205"/>
              <a:gd name="connsiteX1" fmla="*/ 795131 w 843093"/>
              <a:gd name="connsiteY1" fmla="*/ 322603 h 1857205"/>
              <a:gd name="connsiteX2" fmla="*/ 728870 w 843093"/>
              <a:gd name="connsiteY2" fmla="*/ 1767091 h 1857205"/>
              <a:gd name="connsiteX3" fmla="*/ 288897 w 843093"/>
              <a:gd name="connsiteY3" fmla="*/ 1857205 h 1857205"/>
              <a:gd name="connsiteX4" fmla="*/ 0 w 843093"/>
              <a:gd name="connsiteY4" fmla="*/ 926902 h 1857205"/>
              <a:gd name="connsiteX5" fmla="*/ 299499 w 843093"/>
              <a:gd name="connsiteY5" fmla="*/ 258993 h 1857205"/>
              <a:gd name="connsiteX0" fmla="*/ 299499 w 843093"/>
              <a:gd name="connsiteY0" fmla="*/ 258993 h 1922246"/>
              <a:gd name="connsiteX1" fmla="*/ 795131 w 843093"/>
              <a:gd name="connsiteY1" fmla="*/ 322603 h 1922246"/>
              <a:gd name="connsiteX2" fmla="*/ 728870 w 843093"/>
              <a:gd name="connsiteY2" fmla="*/ 1767091 h 1922246"/>
              <a:gd name="connsiteX3" fmla="*/ 288897 w 843093"/>
              <a:gd name="connsiteY3" fmla="*/ 1857205 h 1922246"/>
              <a:gd name="connsiteX4" fmla="*/ 0 w 843093"/>
              <a:gd name="connsiteY4" fmla="*/ 926902 h 1922246"/>
              <a:gd name="connsiteX5" fmla="*/ 299499 w 843093"/>
              <a:gd name="connsiteY5" fmla="*/ 258993 h 1922246"/>
              <a:gd name="connsiteX0" fmla="*/ 299499 w 843093"/>
              <a:gd name="connsiteY0" fmla="*/ 258993 h 2012668"/>
              <a:gd name="connsiteX1" fmla="*/ 795131 w 843093"/>
              <a:gd name="connsiteY1" fmla="*/ 322603 h 2012668"/>
              <a:gd name="connsiteX2" fmla="*/ 728870 w 843093"/>
              <a:gd name="connsiteY2" fmla="*/ 1767091 h 2012668"/>
              <a:gd name="connsiteX3" fmla="*/ 288897 w 843093"/>
              <a:gd name="connsiteY3" fmla="*/ 1857205 h 2012668"/>
              <a:gd name="connsiteX4" fmla="*/ 0 w 843093"/>
              <a:gd name="connsiteY4" fmla="*/ 926902 h 2012668"/>
              <a:gd name="connsiteX5" fmla="*/ 299499 w 843093"/>
              <a:gd name="connsiteY5" fmla="*/ 258993 h 2012668"/>
              <a:gd name="connsiteX0" fmla="*/ 299499 w 843093"/>
              <a:gd name="connsiteY0" fmla="*/ 258993 h 2012668"/>
              <a:gd name="connsiteX1" fmla="*/ 795131 w 843093"/>
              <a:gd name="connsiteY1" fmla="*/ 322603 h 2012668"/>
              <a:gd name="connsiteX2" fmla="*/ 728870 w 843093"/>
              <a:gd name="connsiteY2" fmla="*/ 1767091 h 2012668"/>
              <a:gd name="connsiteX3" fmla="*/ 288897 w 843093"/>
              <a:gd name="connsiteY3" fmla="*/ 1857205 h 2012668"/>
              <a:gd name="connsiteX4" fmla="*/ 0 w 843093"/>
              <a:gd name="connsiteY4" fmla="*/ 926902 h 2012668"/>
              <a:gd name="connsiteX5" fmla="*/ 299499 w 843093"/>
              <a:gd name="connsiteY5" fmla="*/ 258993 h 2012668"/>
              <a:gd name="connsiteX0" fmla="*/ 336095 w 879689"/>
              <a:gd name="connsiteY0" fmla="*/ 258993 h 2012668"/>
              <a:gd name="connsiteX1" fmla="*/ 831727 w 879689"/>
              <a:gd name="connsiteY1" fmla="*/ 322603 h 2012668"/>
              <a:gd name="connsiteX2" fmla="*/ 765466 w 879689"/>
              <a:gd name="connsiteY2" fmla="*/ 1767091 h 2012668"/>
              <a:gd name="connsiteX3" fmla="*/ 325493 w 879689"/>
              <a:gd name="connsiteY3" fmla="*/ 1857205 h 2012668"/>
              <a:gd name="connsiteX4" fmla="*/ 36596 w 879689"/>
              <a:gd name="connsiteY4" fmla="*/ 926902 h 2012668"/>
              <a:gd name="connsiteX5" fmla="*/ 336095 w 879689"/>
              <a:gd name="connsiteY5" fmla="*/ 258993 h 2012668"/>
              <a:gd name="connsiteX0" fmla="*/ 367212 w 910806"/>
              <a:gd name="connsiteY0" fmla="*/ 258993 h 1945351"/>
              <a:gd name="connsiteX1" fmla="*/ 862844 w 910806"/>
              <a:gd name="connsiteY1" fmla="*/ 322603 h 1945351"/>
              <a:gd name="connsiteX2" fmla="*/ 796583 w 910806"/>
              <a:gd name="connsiteY2" fmla="*/ 1767091 h 1945351"/>
              <a:gd name="connsiteX3" fmla="*/ 213487 w 910806"/>
              <a:gd name="connsiteY3" fmla="*/ 1714082 h 1945351"/>
              <a:gd name="connsiteX4" fmla="*/ 67713 w 910806"/>
              <a:gd name="connsiteY4" fmla="*/ 926902 h 1945351"/>
              <a:gd name="connsiteX5" fmla="*/ 367212 w 910806"/>
              <a:gd name="connsiteY5" fmla="*/ 258993 h 1945351"/>
              <a:gd name="connsiteX0" fmla="*/ 367212 w 910806"/>
              <a:gd name="connsiteY0" fmla="*/ 258993 h 2014932"/>
              <a:gd name="connsiteX1" fmla="*/ 862844 w 910806"/>
              <a:gd name="connsiteY1" fmla="*/ 322603 h 2014932"/>
              <a:gd name="connsiteX2" fmla="*/ 796583 w 910806"/>
              <a:gd name="connsiteY2" fmla="*/ 1767091 h 2014932"/>
              <a:gd name="connsiteX3" fmla="*/ 213487 w 910806"/>
              <a:gd name="connsiteY3" fmla="*/ 1714082 h 2014932"/>
              <a:gd name="connsiteX4" fmla="*/ 67713 w 910806"/>
              <a:gd name="connsiteY4" fmla="*/ 926902 h 2014932"/>
              <a:gd name="connsiteX5" fmla="*/ 367212 w 910806"/>
              <a:gd name="connsiteY5" fmla="*/ 258993 h 2014932"/>
              <a:gd name="connsiteX0" fmla="*/ 341069 w 884663"/>
              <a:gd name="connsiteY0" fmla="*/ 258993 h 2014932"/>
              <a:gd name="connsiteX1" fmla="*/ 836701 w 884663"/>
              <a:gd name="connsiteY1" fmla="*/ 322603 h 2014932"/>
              <a:gd name="connsiteX2" fmla="*/ 770440 w 884663"/>
              <a:gd name="connsiteY2" fmla="*/ 1767091 h 2014932"/>
              <a:gd name="connsiteX3" fmla="*/ 187344 w 884663"/>
              <a:gd name="connsiteY3" fmla="*/ 1714082 h 2014932"/>
              <a:gd name="connsiteX4" fmla="*/ 41570 w 884663"/>
              <a:gd name="connsiteY4" fmla="*/ 926902 h 2014932"/>
              <a:gd name="connsiteX5" fmla="*/ 341069 w 884663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88" h="2014932">
                <a:moveTo>
                  <a:pt x="335894" y="258993"/>
                </a:moveTo>
                <a:cubicBezTo>
                  <a:pt x="585919" y="-98816"/>
                  <a:pt x="759080" y="-93514"/>
                  <a:pt x="831526" y="322603"/>
                </a:cubicBezTo>
                <a:cubicBezTo>
                  <a:pt x="890720" y="871242"/>
                  <a:pt x="920757" y="1276761"/>
                  <a:pt x="765265" y="1767091"/>
                </a:cubicBezTo>
                <a:cubicBezTo>
                  <a:pt x="658364" y="2072774"/>
                  <a:pt x="551463" y="2139919"/>
                  <a:pt x="182169" y="1714082"/>
                </a:cubicBezTo>
                <a:cubicBezTo>
                  <a:pt x="93821" y="1626618"/>
                  <a:pt x="-74039" y="1305914"/>
                  <a:pt x="36395" y="926902"/>
                </a:cubicBezTo>
                <a:cubicBezTo>
                  <a:pt x="115024" y="680412"/>
                  <a:pt x="175101" y="524035"/>
                  <a:pt x="335894" y="258993"/>
                </a:cubicBezTo>
                <a:close/>
              </a:path>
            </a:pathLst>
          </a:cu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52701" y="1307405"/>
            <a:ext cx="5057775" cy="609600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ideate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230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1569873">
            <a:off x="941733" y="-537174"/>
            <a:ext cx="1638255" cy="3070410"/>
          </a:xfrm>
          <a:custGeom>
            <a:avLst/>
            <a:gdLst>
              <a:gd name="connsiteX0" fmla="*/ 299499 w 795131"/>
              <a:gd name="connsiteY0" fmla="*/ 0 h 1598212"/>
              <a:gd name="connsiteX1" fmla="*/ 795131 w 795131"/>
              <a:gd name="connsiteY1" fmla="*/ 63610 h 1598212"/>
              <a:gd name="connsiteX2" fmla="*/ 710317 w 795131"/>
              <a:gd name="connsiteY2" fmla="*/ 1494845 h 1598212"/>
              <a:gd name="connsiteX3" fmla="*/ 288897 w 795131"/>
              <a:gd name="connsiteY3" fmla="*/ 1598212 h 1598212"/>
              <a:gd name="connsiteX4" fmla="*/ 0 w 795131"/>
              <a:gd name="connsiteY4" fmla="*/ 667909 h 1598212"/>
              <a:gd name="connsiteX5" fmla="*/ 299499 w 795131"/>
              <a:gd name="connsiteY5" fmla="*/ 0 h 1598212"/>
              <a:gd name="connsiteX0" fmla="*/ 299499 w 795131"/>
              <a:gd name="connsiteY0" fmla="*/ 148112 h 1746324"/>
              <a:gd name="connsiteX1" fmla="*/ 795131 w 795131"/>
              <a:gd name="connsiteY1" fmla="*/ 211722 h 1746324"/>
              <a:gd name="connsiteX2" fmla="*/ 710317 w 795131"/>
              <a:gd name="connsiteY2" fmla="*/ 1642957 h 1746324"/>
              <a:gd name="connsiteX3" fmla="*/ 288897 w 795131"/>
              <a:gd name="connsiteY3" fmla="*/ 1746324 h 1746324"/>
              <a:gd name="connsiteX4" fmla="*/ 0 w 795131"/>
              <a:gd name="connsiteY4" fmla="*/ 816021 h 1746324"/>
              <a:gd name="connsiteX5" fmla="*/ 299499 w 795131"/>
              <a:gd name="connsiteY5" fmla="*/ 148112 h 1746324"/>
              <a:gd name="connsiteX0" fmla="*/ 299499 w 795131"/>
              <a:gd name="connsiteY0" fmla="*/ 148112 h 1746324"/>
              <a:gd name="connsiteX1" fmla="*/ 795131 w 795131"/>
              <a:gd name="connsiteY1" fmla="*/ 211722 h 1746324"/>
              <a:gd name="connsiteX2" fmla="*/ 710317 w 795131"/>
              <a:gd name="connsiteY2" fmla="*/ 1642957 h 1746324"/>
              <a:gd name="connsiteX3" fmla="*/ 288897 w 795131"/>
              <a:gd name="connsiteY3" fmla="*/ 1746324 h 1746324"/>
              <a:gd name="connsiteX4" fmla="*/ 0 w 795131"/>
              <a:gd name="connsiteY4" fmla="*/ 816021 h 1746324"/>
              <a:gd name="connsiteX5" fmla="*/ 299499 w 795131"/>
              <a:gd name="connsiteY5" fmla="*/ 148112 h 1746324"/>
              <a:gd name="connsiteX0" fmla="*/ 299499 w 795131"/>
              <a:gd name="connsiteY0" fmla="*/ 258993 h 1857205"/>
              <a:gd name="connsiteX1" fmla="*/ 795131 w 795131"/>
              <a:gd name="connsiteY1" fmla="*/ 322603 h 1857205"/>
              <a:gd name="connsiteX2" fmla="*/ 710317 w 795131"/>
              <a:gd name="connsiteY2" fmla="*/ 1753838 h 1857205"/>
              <a:gd name="connsiteX3" fmla="*/ 288897 w 795131"/>
              <a:gd name="connsiteY3" fmla="*/ 1857205 h 1857205"/>
              <a:gd name="connsiteX4" fmla="*/ 0 w 795131"/>
              <a:gd name="connsiteY4" fmla="*/ 926902 h 1857205"/>
              <a:gd name="connsiteX5" fmla="*/ 299499 w 795131"/>
              <a:gd name="connsiteY5" fmla="*/ 258993 h 1857205"/>
              <a:gd name="connsiteX0" fmla="*/ 299499 w 811755"/>
              <a:gd name="connsiteY0" fmla="*/ 258993 h 1857205"/>
              <a:gd name="connsiteX1" fmla="*/ 795131 w 811755"/>
              <a:gd name="connsiteY1" fmla="*/ 322603 h 1857205"/>
              <a:gd name="connsiteX2" fmla="*/ 710317 w 811755"/>
              <a:gd name="connsiteY2" fmla="*/ 1753838 h 1857205"/>
              <a:gd name="connsiteX3" fmla="*/ 288897 w 811755"/>
              <a:gd name="connsiteY3" fmla="*/ 1857205 h 1857205"/>
              <a:gd name="connsiteX4" fmla="*/ 0 w 811755"/>
              <a:gd name="connsiteY4" fmla="*/ 926902 h 1857205"/>
              <a:gd name="connsiteX5" fmla="*/ 299499 w 811755"/>
              <a:gd name="connsiteY5" fmla="*/ 258993 h 1857205"/>
              <a:gd name="connsiteX0" fmla="*/ 299499 w 835659"/>
              <a:gd name="connsiteY0" fmla="*/ 258993 h 1857205"/>
              <a:gd name="connsiteX1" fmla="*/ 795131 w 835659"/>
              <a:gd name="connsiteY1" fmla="*/ 322603 h 1857205"/>
              <a:gd name="connsiteX2" fmla="*/ 710317 w 835659"/>
              <a:gd name="connsiteY2" fmla="*/ 1753838 h 1857205"/>
              <a:gd name="connsiteX3" fmla="*/ 288897 w 835659"/>
              <a:gd name="connsiteY3" fmla="*/ 1857205 h 1857205"/>
              <a:gd name="connsiteX4" fmla="*/ 0 w 835659"/>
              <a:gd name="connsiteY4" fmla="*/ 926902 h 1857205"/>
              <a:gd name="connsiteX5" fmla="*/ 299499 w 835659"/>
              <a:gd name="connsiteY5" fmla="*/ 258993 h 1857205"/>
              <a:gd name="connsiteX0" fmla="*/ 299499 w 843093"/>
              <a:gd name="connsiteY0" fmla="*/ 258993 h 1857205"/>
              <a:gd name="connsiteX1" fmla="*/ 795131 w 843093"/>
              <a:gd name="connsiteY1" fmla="*/ 322603 h 1857205"/>
              <a:gd name="connsiteX2" fmla="*/ 728870 w 843093"/>
              <a:gd name="connsiteY2" fmla="*/ 1767091 h 1857205"/>
              <a:gd name="connsiteX3" fmla="*/ 288897 w 843093"/>
              <a:gd name="connsiteY3" fmla="*/ 1857205 h 1857205"/>
              <a:gd name="connsiteX4" fmla="*/ 0 w 843093"/>
              <a:gd name="connsiteY4" fmla="*/ 926902 h 1857205"/>
              <a:gd name="connsiteX5" fmla="*/ 299499 w 843093"/>
              <a:gd name="connsiteY5" fmla="*/ 258993 h 1857205"/>
              <a:gd name="connsiteX0" fmla="*/ 299499 w 843093"/>
              <a:gd name="connsiteY0" fmla="*/ 258993 h 1922246"/>
              <a:gd name="connsiteX1" fmla="*/ 795131 w 843093"/>
              <a:gd name="connsiteY1" fmla="*/ 322603 h 1922246"/>
              <a:gd name="connsiteX2" fmla="*/ 728870 w 843093"/>
              <a:gd name="connsiteY2" fmla="*/ 1767091 h 1922246"/>
              <a:gd name="connsiteX3" fmla="*/ 288897 w 843093"/>
              <a:gd name="connsiteY3" fmla="*/ 1857205 h 1922246"/>
              <a:gd name="connsiteX4" fmla="*/ 0 w 843093"/>
              <a:gd name="connsiteY4" fmla="*/ 926902 h 1922246"/>
              <a:gd name="connsiteX5" fmla="*/ 299499 w 843093"/>
              <a:gd name="connsiteY5" fmla="*/ 258993 h 1922246"/>
              <a:gd name="connsiteX0" fmla="*/ 299499 w 843093"/>
              <a:gd name="connsiteY0" fmla="*/ 258993 h 2012668"/>
              <a:gd name="connsiteX1" fmla="*/ 795131 w 843093"/>
              <a:gd name="connsiteY1" fmla="*/ 322603 h 2012668"/>
              <a:gd name="connsiteX2" fmla="*/ 728870 w 843093"/>
              <a:gd name="connsiteY2" fmla="*/ 1767091 h 2012668"/>
              <a:gd name="connsiteX3" fmla="*/ 288897 w 843093"/>
              <a:gd name="connsiteY3" fmla="*/ 1857205 h 2012668"/>
              <a:gd name="connsiteX4" fmla="*/ 0 w 843093"/>
              <a:gd name="connsiteY4" fmla="*/ 926902 h 2012668"/>
              <a:gd name="connsiteX5" fmla="*/ 299499 w 843093"/>
              <a:gd name="connsiteY5" fmla="*/ 258993 h 2012668"/>
              <a:gd name="connsiteX0" fmla="*/ 299499 w 843093"/>
              <a:gd name="connsiteY0" fmla="*/ 258993 h 2012668"/>
              <a:gd name="connsiteX1" fmla="*/ 795131 w 843093"/>
              <a:gd name="connsiteY1" fmla="*/ 322603 h 2012668"/>
              <a:gd name="connsiteX2" fmla="*/ 728870 w 843093"/>
              <a:gd name="connsiteY2" fmla="*/ 1767091 h 2012668"/>
              <a:gd name="connsiteX3" fmla="*/ 288897 w 843093"/>
              <a:gd name="connsiteY3" fmla="*/ 1857205 h 2012668"/>
              <a:gd name="connsiteX4" fmla="*/ 0 w 843093"/>
              <a:gd name="connsiteY4" fmla="*/ 926902 h 2012668"/>
              <a:gd name="connsiteX5" fmla="*/ 299499 w 843093"/>
              <a:gd name="connsiteY5" fmla="*/ 258993 h 2012668"/>
              <a:gd name="connsiteX0" fmla="*/ 336095 w 879689"/>
              <a:gd name="connsiteY0" fmla="*/ 258993 h 2012668"/>
              <a:gd name="connsiteX1" fmla="*/ 831727 w 879689"/>
              <a:gd name="connsiteY1" fmla="*/ 322603 h 2012668"/>
              <a:gd name="connsiteX2" fmla="*/ 765466 w 879689"/>
              <a:gd name="connsiteY2" fmla="*/ 1767091 h 2012668"/>
              <a:gd name="connsiteX3" fmla="*/ 325493 w 879689"/>
              <a:gd name="connsiteY3" fmla="*/ 1857205 h 2012668"/>
              <a:gd name="connsiteX4" fmla="*/ 36596 w 879689"/>
              <a:gd name="connsiteY4" fmla="*/ 926902 h 2012668"/>
              <a:gd name="connsiteX5" fmla="*/ 336095 w 879689"/>
              <a:gd name="connsiteY5" fmla="*/ 258993 h 2012668"/>
              <a:gd name="connsiteX0" fmla="*/ 367212 w 910806"/>
              <a:gd name="connsiteY0" fmla="*/ 258993 h 1945351"/>
              <a:gd name="connsiteX1" fmla="*/ 862844 w 910806"/>
              <a:gd name="connsiteY1" fmla="*/ 322603 h 1945351"/>
              <a:gd name="connsiteX2" fmla="*/ 796583 w 910806"/>
              <a:gd name="connsiteY2" fmla="*/ 1767091 h 1945351"/>
              <a:gd name="connsiteX3" fmla="*/ 213487 w 910806"/>
              <a:gd name="connsiteY3" fmla="*/ 1714082 h 1945351"/>
              <a:gd name="connsiteX4" fmla="*/ 67713 w 910806"/>
              <a:gd name="connsiteY4" fmla="*/ 926902 h 1945351"/>
              <a:gd name="connsiteX5" fmla="*/ 367212 w 910806"/>
              <a:gd name="connsiteY5" fmla="*/ 258993 h 1945351"/>
              <a:gd name="connsiteX0" fmla="*/ 367212 w 910806"/>
              <a:gd name="connsiteY0" fmla="*/ 258993 h 2014932"/>
              <a:gd name="connsiteX1" fmla="*/ 862844 w 910806"/>
              <a:gd name="connsiteY1" fmla="*/ 322603 h 2014932"/>
              <a:gd name="connsiteX2" fmla="*/ 796583 w 910806"/>
              <a:gd name="connsiteY2" fmla="*/ 1767091 h 2014932"/>
              <a:gd name="connsiteX3" fmla="*/ 213487 w 910806"/>
              <a:gd name="connsiteY3" fmla="*/ 1714082 h 2014932"/>
              <a:gd name="connsiteX4" fmla="*/ 67713 w 910806"/>
              <a:gd name="connsiteY4" fmla="*/ 926902 h 2014932"/>
              <a:gd name="connsiteX5" fmla="*/ 367212 w 910806"/>
              <a:gd name="connsiteY5" fmla="*/ 258993 h 2014932"/>
              <a:gd name="connsiteX0" fmla="*/ 341069 w 884663"/>
              <a:gd name="connsiteY0" fmla="*/ 258993 h 2014932"/>
              <a:gd name="connsiteX1" fmla="*/ 836701 w 884663"/>
              <a:gd name="connsiteY1" fmla="*/ 322603 h 2014932"/>
              <a:gd name="connsiteX2" fmla="*/ 770440 w 884663"/>
              <a:gd name="connsiteY2" fmla="*/ 1767091 h 2014932"/>
              <a:gd name="connsiteX3" fmla="*/ 187344 w 884663"/>
              <a:gd name="connsiteY3" fmla="*/ 1714082 h 2014932"/>
              <a:gd name="connsiteX4" fmla="*/ 41570 w 884663"/>
              <a:gd name="connsiteY4" fmla="*/ 926902 h 2014932"/>
              <a:gd name="connsiteX5" fmla="*/ 341069 w 884663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88" h="2014932">
                <a:moveTo>
                  <a:pt x="335894" y="258993"/>
                </a:moveTo>
                <a:cubicBezTo>
                  <a:pt x="585919" y="-98816"/>
                  <a:pt x="759080" y="-93514"/>
                  <a:pt x="831526" y="322603"/>
                </a:cubicBezTo>
                <a:cubicBezTo>
                  <a:pt x="890720" y="871242"/>
                  <a:pt x="920757" y="1276761"/>
                  <a:pt x="765265" y="1767091"/>
                </a:cubicBezTo>
                <a:cubicBezTo>
                  <a:pt x="658364" y="2072774"/>
                  <a:pt x="551463" y="2139919"/>
                  <a:pt x="182169" y="1714082"/>
                </a:cubicBezTo>
                <a:cubicBezTo>
                  <a:pt x="93821" y="1626618"/>
                  <a:pt x="-74039" y="1305914"/>
                  <a:pt x="36395" y="926902"/>
                </a:cubicBezTo>
                <a:cubicBezTo>
                  <a:pt x="115024" y="680412"/>
                  <a:pt x="175101" y="524035"/>
                  <a:pt x="335894" y="258993"/>
                </a:cubicBezTo>
                <a:close/>
              </a:path>
            </a:pathLst>
          </a:cu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810211" y="687693"/>
            <a:ext cx="5057775" cy="609600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ideate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30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reeform 7"/>
          <p:cNvSpPr/>
          <p:nvPr userDrawn="1"/>
        </p:nvSpPr>
        <p:spPr>
          <a:xfrm rot="3130610">
            <a:off x="3954898" y="-106547"/>
            <a:ext cx="2051088" cy="3159103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C45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13442" y="1142010"/>
            <a:ext cx="5334000" cy="661988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prototype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867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o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reeform 7"/>
          <p:cNvSpPr/>
          <p:nvPr userDrawn="1"/>
        </p:nvSpPr>
        <p:spPr>
          <a:xfrm rot="3130610">
            <a:off x="565985" y="-544246"/>
            <a:ext cx="2051088" cy="3159103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C45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-1075471" y="704311"/>
            <a:ext cx="5334000" cy="661988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prototype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891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4006363" y="317586"/>
            <a:ext cx="2022425" cy="2636405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14931" y="1233356"/>
            <a:ext cx="4205288" cy="804863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test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75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613116" y="-336795"/>
            <a:ext cx="2022425" cy="2636405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478316" y="578975"/>
            <a:ext cx="4205288" cy="804863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test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509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4021353" y="363306"/>
            <a:ext cx="2136775" cy="2353067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84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65380" y="1285045"/>
            <a:ext cx="4533900" cy="509588"/>
          </a:xfrm>
        </p:spPr>
        <p:txBody>
          <a:bodyPr>
            <a:no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review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560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593437" y="-343079"/>
            <a:ext cx="2136775" cy="2353067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84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662536" y="578660"/>
            <a:ext cx="4533900" cy="509588"/>
          </a:xfrm>
        </p:spPr>
        <p:txBody>
          <a:bodyPr>
            <a:no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review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914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18406203">
            <a:off x="4143751" y="1091309"/>
            <a:ext cx="2082393" cy="3413763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71808" y="2181443"/>
            <a:ext cx="3681412" cy="1366838"/>
          </a:xfrm>
        </p:spPr>
        <p:txBody>
          <a:bodyPr>
            <a:normAutofit/>
          </a:bodyPr>
          <a:lstStyle>
            <a:lvl1pPr algn="ctr">
              <a:lnSpc>
                <a:spcPts val="2500"/>
              </a:lnSpc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develop</a:t>
            </a:r>
          </a:p>
          <a:p>
            <a:pPr lvl="0"/>
            <a:r>
              <a:rPr lang="en-US"/>
              <a:t>archive</a:t>
            </a:r>
          </a:p>
          <a:p>
            <a:pPr lvl="0"/>
            <a:r>
              <a:rPr lang="en-US"/>
              <a:t>scale up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78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TS Opening slide Design Challeng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496908" y="0"/>
            <a:ext cx="453571" cy="408214"/>
          </a:xfrm>
          <a:prstGeom prst="rect">
            <a:avLst/>
          </a:pr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Rectangle 7"/>
          <p:cNvSpPr/>
          <p:nvPr/>
        </p:nvSpPr>
        <p:spPr>
          <a:xfrm>
            <a:off x="-496908" y="408214"/>
            <a:ext cx="453571" cy="408214"/>
          </a:xfrm>
          <a:prstGeom prst="rect">
            <a:avLst/>
          </a:prstGeom>
          <a:solidFill>
            <a:srgbClr val="39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/>
          <p:cNvSpPr/>
          <p:nvPr/>
        </p:nvSpPr>
        <p:spPr>
          <a:xfrm>
            <a:off x="-496908" y="1224642"/>
            <a:ext cx="453571" cy="408214"/>
          </a:xfrm>
          <a:prstGeom prst="rect">
            <a:avLst/>
          </a:pr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Rectangle 9"/>
          <p:cNvSpPr/>
          <p:nvPr/>
        </p:nvSpPr>
        <p:spPr>
          <a:xfrm>
            <a:off x="-496908" y="1632856"/>
            <a:ext cx="453571" cy="408214"/>
          </a:xfrm>
          <a:prstGeom prst="rect">
            <a:avLst/>
          </a:pr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10"/>
          <p:cNvSpPr/>
          <p:nvPr/>
        </p:nvSpPr>
        <p:spPr>
          <a:xfrm>
            <a:off x="-496908" y="816428"/>
            <a:ext cx="453571" cy="408214"/>
          </a:xfrm>
          <a:prstGeom prst="rect">
            <a:avLst/>
          </a:pr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Rectangle 11"/>
          <p:cNvSpPr/>
          <p:nvPr/>
        </p:nvSpPr>
        <p:spPr>
          <a:xfrm>
            <a:off x="-496908" y="2041071"/>
            <a:ext cx="453571" cy="408214"/>
          </a:xfrm>
          <a:prstGeom prst="rect">
            <a:avLst/>
          </a:prstGeom>
          <a:solidFill>
            <a:srgbClr val="55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Rectangle 12"/>
          <p:cNvSpPr/>
          <p:nvPr/>
        </p:nvSpPr>
        <p:spPr>
          <a:xfrm>
            <a:off x="-496908" y="2449286"/>
            <a:ext cx="453571" cy="408214"/>
          </a:xfrm>
          <a:prstGeom prst="rect">
            <a:avLst/>
          </a:prstGeom>
          <a:solidFill>
            <a:srgbClr val="72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Rectangle 13"/>
          <p:cNvSpPr/>
          <p:nvPr/>
        </p:nvSpPr>
        <p:spPr>
          <a:xfrm>
            <a:off x="-496908" y="2857500"/>
            <a:ext cx="453571" cy="408214"/>
          </a:xfrm>
          <a:prstGeom prst="rect">
            <a:avLst/>
          </a:pr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Rectangle 14"/>
          <p:cNvSpPr/>
          <p:nvPr/>
        </p:nvSpPr>
        <p:spPr>
          <a:xfrm>
            <a:off x="-496908" y="3265714"/>
            <a:ext cx="453571" cy="408214"/>
          </a:xfrm>
          <a:prstGeom prst="rect">
            <a:avLst/>
          </a:pr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6" name="Rectangle 15"/>
          <p:cNvSpPr/>
          <p:nvPr/>
        </p:nvSpPr>
        <p:spPr>
          <a:xfrm>
            <a:off x="-496908" y="3673929"/>
            <a:ext cx="453571" cy="408214"/>
          </a:xfrm>
          <a:prstGeom prst="rect">
            <a:avLst/>
          </a:prstGeom>
          <a:solidFill>
            <a:srgbClr val="C4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7" name="Rectangle 16"/>
          <p:cNvSpPr/>
          <p:nvPr/>
        </p:nvSpPr>
        <p:spPr>
          <a:xfrm>
            <a:off x="-496908" y="4082143"/>
            <a:ext cx="453571" cy="408214"/>
          </a:xfrm>
          <a:prstGeom prst="rect">
            <a:avLst/>
          </a:pr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8" name="Rectangle 17"/>
          <p:cNvSpPr/>
          <p:nvPr/>
        </p:nvSpPr>
        <p:spPr>
          <a:xfrm>
            <a:off x="-496908" y="4490357"/>
            <a:ext cx="453571" cy="408214"/>
          </a:xfrm>
          <a:prstGeom prst="rect">
            <a:avLst/>
          </a:prstGeom>
          <a:solidFill>
            <a:srgbClr val="91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9" name="Rectangle 18"/>
          <p:cNvSpPr/>
          <p:nvPr/>
        </p:nvSpPr>
        <p:spPr>
          <a:xfrm>
            <a:off x="-496908" y="4898571"/>
            <a:ext cx="453571" cy="408214"/>
          </a:xfrm>
          <a:prstGeom prst="rect">
            <a:avLst/>
          </a:prstGeom>
          <a:solidFill>
            <a:srgbClr val="69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0" name="Rectangle 19"/>
          <p:cNvSpPr/>
          <p:nvPr/>
        </p:nvSpPr>
        <p:spPr>
          <a:xfrm>
            <a:off x="-496908" y="5306786"/>
            <a:ext cx="453571" cy="408214"/>
          </a:xfrm>
          <a:prstGeom prst="rect">
            <a:avLst/>
          </a:prstGeom>
          <a:solidFill>
            <a:srgbClr val="5B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1" name="Freeform 20"/>
          <p:cNvSpPr/>
          <p:nvPr/>
        </p:nvSpPr>
        <p:spPr>
          <a:xfrm>
            <a:off x="-1072912" y="6274112"/>
            <a:ext cx="2003179" cy="3669963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4394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2" name="Freeform 21"/>
          <p:cNvSpPr/>
          <p:nvPr/>
        </p:nvSpPr>
        <p:spPr>
          <a:xfrm>
            <a:off x="3623980" y="-3555268"/>
            <a:ext cx="1751722" cy="339271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129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3" name="Freeform 22"/>
          <p:cNvSpPr/>
          <p:nvPr/>
        </p:nvSpPr>
        <p:spPr>
          <a:xfrm>
            <a:off x="-267369" y="-478766"/>
            <a:ext cx="3684549" cy="3121408"/>
          </a:xfrm>
          <a:custGeom>
            <a:avLst/>
            <a:gdLst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7948 h 992958"/>
              <a:gd name="connsiteX1" fmla="*/ 224187 w 857912"/>
              <a:gd name="connsiteY1" fmla="*/ 145638 h 992958"/>
              <a:gd name="connsiteX2" fmla="*/ 0 w 857912"/>
              <a:gd name="connsiteY2" fmla="*/ 867625 h 992958"/>
              <a:gd name="connsiteX3" fmla="*/ 259492 w 857912"/>
              <a:gd name="connsiteY3" fmla="*/ 992958 h 992958"/>
              <a:gd name="connsiteX4" fmla="*/ 857912 w 857912"/>
              <a:gd name="connsiteY4" fmla="*/ 330989 h 992958"/>
              <a:gd name="connsiteX5" fmla="*/ 702570 w 857912"/>
              <a:gd name="connsiteY5" fmla="*/ 7948 h 992958"/>
              <a:gd name="connsiteX0" fmla="*/ 702570 w 862383"/>
              <a:gd name="connsiteY0" fmla="*/ 7948 h 992958"/>
              <a:gd name="connsiteX1" fmla="*/ 224187 w 862383"/>
              <a:gd name="connsiteY1" fmla="*/ 145638 h 992958"/>
              <a:gd name="connsiteX2" fmla="*/ 0 w 862383"/>
              <a:gd name="connsiteY2" fmla="*/ 867625 h 992958"/>
              <a:gd name="connsiteX3" fmla="*/ 259492 w 862383"/>
              <a:gd name="connsiteY3" fmla="*/ 992958 h 992958"/>
              <a:gd name="connsiteX4" fmla="*/ 857912 w 862383"/>
              <a:gd name="connsiteY4" fmla="*/ 330989 h 992958"/>
              <a:gd name="connsiteX5" fmla="*/ 702570 w 862383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1045099"/>
              <a:gd name="connsiteX1" fmla="*/ 224187 w 939718"/>
              <a:gd name="connsiteY1" fmla="*/ 145638 h 1045099"/>
              <a:gd name="connsiteX2" fmla="*/ 0 w 939718"/>
              <a:gd name="connsiteY2" fmla="*/ 867625 h 1045099"/>
              <a:gd name="connsiteX3" fmla="*/ 259492 w 939718"/>
              <a:gd name="connsiteY3" fmla="*/ 992958 h 1045099"/>
              <a:gd name="connsiteX4" fmla="*/ 857912 w 939718"/>
              <a:gd name="connsiteY4" fmla="*/ 330989 h 1045099"/>
              <a:gd name="connsiteX5" fmla="*/ 702570 w 939718"/>
              <a:gd name="connsiteY5" fmla="*/ 7948 h 1045099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9159 w 946307"/>
              <a:gd name="connsiteY0" fmla="*/ 7948 h 1059573"/>
              <a:gd name="connsiteX1" fmla="*/ 230776 w 946307"/>
              <a:gd name="connsiteY1" fmla="*/ 145638 h 1059573"/>
              <a:gd name="connsiteX2" fmla="*/ 6589 w 946307"/>
              <a:gd name="connsiteY2" fmla="*/ 867625 h 1059573"/>
              <a:gd name="connsiteX3" fmla="*/ 266081 w 946307"/>
              <a:gd name="connsiteY3" fmla="*/ 992958 h 1059573"/>
              <a:gd name="connsiteX4" fmla="*/ 864501 w 946307"/>
              <a:gd name="connsiteY4" fmla="*/ 330989 h 1059573"/>
              <a:gd name="connsiteX5" fmla="*/ 709159 w 946307"/>
              <a:gd name="connsiteY5" fmla="*/ 7948 h 1059573"/>
              <a:gd name="connsiteX0" fmla="*/ 725527 w 962675"/>
              <a:gd name="connsiteY0" fmla="*/ 7948 h 1059573"/>
              <a:gd name="connsiteX1" fmla="*/ 247144 w 962675"/>
              <a:gd name="connsiteY1" fmla="*/ 145638 h 1059573"/>
              <a:gd name="connsiteX2" fmla="*/ 22957 w 962675"/>
              <a:gd name="connsiteY2" fmla="*/ 867625 h 1059573"/>
              <a:gd name="connsiteX3" fmla="*/ 282449 w 962675"/>
              <a:gd name="connsiteY3" fmla="*/ 992958 h 1059573"/>
              <a:gd name="connsiteX4" fmla="*/ 880869 w 962675"/>
              <a:gd name="connsiteY4" fmla="*/ 330989 h 1059573"/>
              <a:gd name="connsiteX5" fmla="*/ 725527 w 962675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16115 w 953263"/>
              <a:gd name="connsiteY0" fmla="*/ 7948 h 1059573"/>
              <a:gd name="connsiteX1" fmla="*/ 237732 w 953263"/>
              <a:gd name="connsiteY1" fmla="*/ 145638 h 1059573"/>
              <a:gd name="connsiteX2" fmla="*/ 13545 w 953263"/>
              <a:gd name="connsiteY2" fmla="*/ 867625 h 1059573"/>
              <a:gd name="connsiteX3" fmla="*/ 273037 w 953263"/>
              <a:gd name="connsiteY3" fmla="*/ 992958 h 1059573"/>
              <a:gd name="connsiteX4" fmla="*/ 871457 w 953263"/>
              <a:gd name="connsiteY4" fmla="*/ 330989 h 1059573"/>
              <a:gd name="connsiteX5" fmla="*/ 716115 w 953263"/>
              <a:gd name="connsiteY5" fmla="*/ 7948 h 1059573"/>
              <a:gd name="connsiteX0" fmla="*/ 704186 w 941334"/>
              <a:gd name="connsiteY0" fmla="*/ 7948 h 1059573"/>
              <a:gd name="connsiteX1" fmla="*/ 225803 w 941334"/>
              <a:gd name="connsiteY1" fmla="*/ 145638 h 1059573"/>
              <a:gd name="connsiteX2" fmla="*/ 1616 w 941334"/>
              <a:gd name="connsiteY2" fmla="*/ 867625 h 1059573"/>
              <a:gd name="connsiteX3" fmla="*/ 261108 w 941334"/>
              <a:gd name="connsiteY3" fmla="*/ 992958 h 1059573"/>
              <a:gd name="connsiteX4" fmla="*/ 859528 w 941334"/>
              <a:gd name="connsiteY4" fmla="*/ 330989 h 1059573"/>
              <a:gd name="connsiteX5" fmla="*/ 704186 w 941334"/>
              <a:gd name="connsiteY5" fmla="*/ 7948 h 1059573"/>
              <a:gd name="connsiteX0" fmla="*/ 703515 w 940663"/>
              <a:gd name="connsiteY0" fmla="*/ 7948 h 1059573"/>
              <a:gd name="connsiteX1" fmla="*/ 225132 w 940663"/>
              <a:gd name="connsiteY1" fmla="*/ 145638 h 1059573"/>
              <a:gd name="connsiteX2" fmla="*/ 945 w 940663"/>
              <a:gd name="connsiteY2" fmla="*/ 867625 h 1059573"/>
              <a:gd name="connsiteX3" fmla="*/ 260437 w 940663"/>
              <a:gd name="connsiteY3" fmla="*/ 992958 h 1059573"/>
              <a:gd name="connsiteX4" fmla="*/ 858857 w 940663"/>
              <a:gd name="connsiteY4" fmla="*/ 330989 h 1059573"/>
              <a:gd name="connsiteX5" fmla="*/ 703515 w 940663"/>
              <a:gd name="connsiteY5" fmla="*/ 7948 h 1059573"/>
              <a:gd name="connsiteX0" fmla="*/ 703640 w 940788"/>
              <a:gd name="connsiteY0" fmla="*/ 7948 h 1059573"/>
              <a:gd name="connsiteX1" fmla="*/ 225257 w 940788"/>
              <a:gd name="connsiteY1" fmla="*/ 145638 h 1059573"/>
              <a:gd name="connsiteX2" fmla="*/ 1070 w 940788"/>
              <a:gd name="connsiteY2" fmla="*/ 867625 h 1059573"/>
              <a:gd name="connsiteX3" fmla="*/ 260562 w 940788"/>
              <a:gd name="connsiteY3" fmla="*/ 992958 h 1059573"/>
              <a:gd name="connsiteX4" fmla="*/ 858982 w 940788"/>
              <a:gd name="connsiteY4" fmla="*/ 330989 h 1059573"/>
              <a:gd name="connsiteX5" fmla="*/ 703640 w 940788"/>
              <a:gd name="connsiteY5" fmla="*/ 7948 h 1059573"/>
              <a:gd name="connsiteX0" fmla="*/ 703640 w 940788"/>
              <a:gd name="connsiteY0" fmla="*/ 7948 h 1061664"/>
              <a:gd name="connsiteX1" fmla="*/ 225257 w 940788"/>
              <a:gd name="connsiteY1" fmla="*/ 145638 h 1061664"/>
              <a:gd name="connsiteX2" fmla="*/ 1070 w 940788"/>
              <a:gd name="connsiteY2" fmla="*/ 867625 h 1061664"/>
              <a:gd name="connsiteX3" fmla="*/ 260562 w 940788"/>
              <a:gd name="connsiteY3" fmla="*/ 992958 h 1061664"/>
              <a:gd name="connsiteX4" fmla="*/ 858982 w 940788"/>
              <a:gd name="connsiteY4" fmla="*/ 330989 h 1061664"/>
              <a:gd name="connsiteX5" fmla="*/ 703640 w 940788"/>
              <a:gd name="connsiteY5" fmla="*/ 7948 h 106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88" h="1061664">
                <a:moveTo>
                  <a:pt x="703640" y="7948"/>
                </a:moveTo>
                <a:cubicBezTo>
                  <a:pt x="477099" y="-15000"/>
                  <a:pt x="384718" y="6183"/>
                  <a:pt x="225257" y="145638"/>
                </a:cubicBezTo>
                <a:cubicBezTo>
                  <a:pt x="104632" y="253907"/>
                  <a:pt x="-12464" y="685217"/>
                  <a:pt x="1070" y="867625"/>
                </a:cubicBezTo>
                <a:cubicBezTo>
                  <a:pt x="13426" y="1010021"/>
                  <a:pt x="46967" y="1148888"/>
                  <a:pt x="260562" y="992958"/>
                </a:cubicBezTo>
                <a:cubicBezTo>
                  <a:pt x="521819" y="786424"/>
                  <a:pt x="747772" y="526931"/>
                  <a:pt x="858982" y="330989"/>
                </a:cubicBezTo>
                <a:cubicBezTo>
                  <a:pt x="994317" y="135046"/>
                  <a:pt x="974313" y="69732"/>
                  <a:pt x="703640" y="7948"/>
                </a:cubicBezTo>
                <a:close/>
              </a:path>
            </a:pathLst>
          </a:custGeom>
          <a:solidFill>
            <a:srgbClr val="6CA8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4" name="Freeform 23"/>
          <p:cNvSpPr/>
          <p:nvPr/>
        </p:nvSpPr>
        <p:spPr>
          <a:xfrm>
            <a:off x="-1721134" y="2150708"/>
            <a:ext cx="1989364" cy="3250916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4CA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5" name="Freeform 24"/>
          <p:cNvSpPr/>
          <p:nvPr/>
        </p:nvSpPr>
        <p:spPr>
          <a:xfrm rot="1687289">
            <a:off x="6160932" y="-710659"/>
            <a:ext cx="3568148" cy="2120046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2F4C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6" name="Freeform 25"/>
          <p:cNvSpPr/>
          <p:nvPr/>
        </p:nvSpPr>
        <p:spPr>
          <a:xfrm>
            <a:off x="11617776" y="-800931"/>
            <a:ext cx="2144291" cy="2418290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3FB4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7" name="Freeform 26"/>
          <p:cNvSpPr/>
          <p:nvPr/>
        </p:nvSpPr>
        <p:spPr>
          <a:xfrm>
            <a:off x="7684382" y="5713344"/>
            <a:ext cx="3074603" cy="4261978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D353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8" name="Freeform 27"/>
          <p:cNvSpPr/>
          <p:nvPr/>
        </p:nvSpPr>
        <p:spPr>
          <a:xfrm>
            <a:off x="3978703" y="5919066"/>
            <a:ext cx="2708701" cy="3177922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BB2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9" name="Freeform 28"/>
          <p:cNvSpPr/>
          <p:nvPr/>
        </p:nvSpPr>
        <p:spPr>
          <a:xfrm>
            <a:off x="9545075" y="3751864"/>
            <a:ext cx="2480933" cy="3651781"/>
          </a:xfrm>
          <a:custGeom>
            <a:avLst/>
            <a:gdLst>
              <a:gd name="connsiteX0" fmla="*/ 151074 w 1102580"/>
              <a:gd name="connsiteY0" fmla="*/ 169628 h 1622067"/>
              <a:gd name="connsiteX1" fmla="*/ 768626 w 1102580"/>
              <a:gd name="connsiteY1" fmla="*/ 0 h 1622067"/>
              <a:gd name="connsiteX2" fmla="*/ 1102580 w 1102580"/>
              <a:gd name="connsiteY2" fmla="*/ 646707 h 1622067"/>
              <a:gd name="connsiteX3" fmla="*/ 829586 w 1102580"/>
              <a:gd name="connsiteY3" fmla="*/ 1465691 h 1622067"/>
              <a:gd name="connsiteX4" fmla="*/ 421419 w 1102580"/>
              <a:gd name="connsiteY4" fmla="*/ 1622067 h 1622067"/>
              <a:gd name="connsiteX5" fmla="*/ 0 w 1102580"/>
              <a:gd name="connsiteY5" fmla="*/ 1282811 h 1622067"/>
              <a:gd name="connsiteX6" fmla="*/ 151074 w 1102580"/>
              <a:gd name="connsiteY6" fmla="*/ 169628 h 162206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17946"/>
              <a:gd name="connsiteY0" fmla="*/ 396184 h 1848623"/>
              <a:gd name="connsiteX1" fmla="*/ 768626 w 1117946"/>
              <a:gd name="connsiteY1" fmla="*/ 226556 h 1848623"/>
              <a:gd name="connsiteX2" fmla="*/ 1102580 w 1117946"/>
              <a:gd name="connsiteY2" fmla="*/ 873263 h 1848623"/>
              <a:gd name="connsiteX3" fmla="*/ 829586 w 1117946"/>
              <a:gd name="connsiteY3" fmla="*/ 1692247 h 1848623"/>
              <a:gd name="connsiteX4" fmla="*/ 421419 w 1117946"/>
              <a:gd name="connsiteY4" fmla="*/ 1848623 h 1848623"/>
              <a:gd name="connsiteX5" fmla="*/ 0 w 1117946"/>
              <a:gd name="connsiteY5" fmla="*/ 1509367 h 1848623"/>
              <a:gd name="connsiteX6" fmla="*/ 151074 w 1117946"/>
              <a:gd name="connsiteY6" fmla="*/ 396184 h 1848623"/>
              <a:gd name="connsiteX0" fmla="*/ 151074 w 1131681"/>
              <a:gd name="connsiteY0" fmla="*/ 396184 h 1848623"/>
              <a:gd name="connsiteX1" fmla="*/ 768626 w 1131681"/>
              <a:gd name="connsiteY1" fmla="*/ 226556 h 1848623"/>
              <a:gd name="connsiteX2" fmla="*/ 1102580 w 1131681"/>
              <a:gd name="connsiteY2" fmla="*/ 873263 h 1848623"/>
              <a:gd name="connsiteX3" fmla="*/ 829586 w 1131681"/>
              <a:gd name="connsiteY3" fmla="*/ 1692247 h 1848623"/>
              <a:gd name="connsiteX4" fmla="*/ 421419 w 1131681"/>
              <a:gd name="connsiteY4" fmla="*/ 1848623 h 1848623"/>
              <a:gd name="connsiteX5" fmla="*/ 0 w 1131681"/>
              <a:gd name="connsiteY5" fmla="*/ 1509367 h 1848623"/>
              <a:gd name="connsiteX6" fmla="*/ 151074 w 1131681"/>
              <a:gd name="connsiteY6" fmla="*/ 396184 h 1848623"/>
              <a:gd name="connsiteX0" fmla="*/ 151074 w 1124069"/>
              <a:gd name="connsiteY0" fmla="*/ 396184 h 1848623"/>
              <a:gd name="connsiteX1" fmla="*/ 768626 w 1124069"/>
              <a:gd name="connsiteY1" fmla="*/ 226556 h 1848623"/>
              <a:gd name="connsiteX2" fmla="*/ 1102580 w 1124069"/>
              <a:gd name="connsiteY2" fmla="*/ 873263 h 1848623"/>
              <a:gd name="connsiteX3" fmla="*/ 829586 w 1124069"/>
              <a:gd name="connsiteY3" fmla="*/ 1692247 h 1848623"/>
              <a:gd name="connsiteX4" fmla="*/ 421419 w 1124069"/>
              <a:gd name="connsiteY4" fmla="*/ 1848623 h 1848623"/>
              <a:gd name="connsiteX5" fmla="*/ 0 w 1124069"/>
              <a:gd name="connsiteY5" fmla="*/ 1509367 h 1848623"/>
              <a:gd name="connsiteX6" fmla="*/ 151074 w 1124069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9092"/>
              <a:gd name="connsiteY0" fmla="*/ 396184 h 1848623"/>
              <a:gd name="connsiteX1" fmla="*/ 768626 w 1139092"/>
              <a:gd name="connsiteY1" fmla="*/ 226556 h 1848623"/>
              <a:gd name="connsiteX2" fmla="*/ 1102580 w 1139092"/>
              <a:gd name="connsiteY2" fmla="*/ 873263 h 1848623"/>
              <a:gd name="connsiteX3" fmla="*/ 829586 w 1139092"/>
              <a:gd name="connsiteY3" fmla="*/ 1692247 h 1848623"/>
              <a:gd name="connsiteX4" fmla="*/ 421419 w 1139092"/>
              <a:gd name="connsiteY4" fmla="*/ 1848623 h 1848623"/>
              <a:gd name="connsiteX5" fmla="*/ 0 w 1139092"/>
              <a:gd name="connsiteY5" fmla="*/ 1509367 h 1848623"/>
              <a:gd name="connsiteX6" fmla="*/ 151074 w 1139092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57226"/>
              <a:gd name="connsiteX1" fmla="*/ 768626 w 1142841"/>
              <a:gd name="connsiteY1" fmla="*/ 226556 h 1857226"/>
              <a:gd name="connsiteX2" fmla="*/ 1102580 w 1142841"/>
              <a:gd name="connsiteY2" fmla="*/ 873263 h 1857226"/>
              <a:gd name="connsiteX3" fmla="*/ 829586 w 1142841"/>
              <a:gd name="connsiteY3" fmla="*/ 1692247 h 1857226"/>
              <a:gd name="connsiteX4" fmla="*/ 421419 w 1142841"/>
              <a:gd name="connsiteY4" fmla="*/ 1848623 h 1857226"/>
              <a:gd name="connsiteX5" fmla="*/ 0 w 1142841"/>
              <a:gd name="connsiteY5" fmla="*/ 1509367 h 1857226"/>
              <a:gd name="connsiteX6" fmla="*/ 151074 w 1142841"/>
              <a:gd name="connsiteY6" fmla="*/ 396184 h 1857226"/>
              <a:gd name="connsiteX0" fmla="*/ 151074 w 1142841"/>
              <a:gd name="connsiteY0" fmla="*/ 396184 h 1874520"/>
              <a:gd name="connsiteX1" fmla="*/ 768626 w 1142841"/>
              <a:gd name="connsiteY1" fmla="*/ 226556 h 1874520"/>
              <a:gd name="connsiteX2" fmla="*/ 1102580 w 1142841"/>
              <a:gd name="connsiteY2" fmla="*/ 873263 h 1874520"/>
              <a:gd name="connsiteX3" fmla="*/ 829586 w 1142841"/>
              <a:gd name="connsiteY3" fmla="*/ 1692247 h 1874520"/>
              <a:gd name="connsiteX4" fmla="*/ 421419 w 1142841"/>
              <a:gd name="connsiteY4" fmla="*/ 1848623 h 1874520"/>
              <a:gd name="connsiteX5" fmla="*/ 0 w 1142841"/>
              <a:gd name="connsiteY5" fmla="*/ 1509367 h 1874520"/>
              <a:gd name="connsiteX6" fmla="*/ 151074 w 1142841"/>
              <a:gd name="connsiteY6" fmla="*/ 396184 h 1874520"/>
              <a:gd name="connsiteX0" fmla="*/ 151698 w 1143465"/>
              <a:gd name="connsiteY0" fmla="*/ 396184 h 1874520"/>
              <a:gd name="connsiteX1" fmla="*/ 769250 w 1143465"/>
              <a:gd name="connsiteY1" fmla="*/ 226556 h 1874520"/>
              <a:gd name="connsiteX2" fmla="*/ 1103204 w 1143465"/>
              <a:gd name="connsiteY2" fmla="*/ 873263 h 1874520"/>
              <a:gd name="connsiteX3" fmla="*/ 830210 w 1143465"/>
              <a:gd name="connsiteY3" fmla="*/ 1692247 h 1874520"/>
              <a:gd name="connsiteX4" fmla="*/ 422043 w 1143465"/>
              <a:gd name="connsiteY4" fmla="*/ 1848623 h 1874520"/>
              <a:gd name="connsiteX5" fmla="*/ 624 w 1143465"/>
              <a:gd name="connsiteY5" fmla="*/ 1509367 h 1874520"/>
              <a:gd name="connsiteX6" fmla="*/ 151698 w 1143465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154"/>
              <a:gd name="connsiteY0" fmla="*/ 396184 h 1874520"/>
              <a:gd name="connsiteX1" fmla="*/ 769250 w 1146154"/>
              <a:gd name="connsiteY1" fmla="*/ 226556 h 1874520"/>
              <a:gd name="connsiteX2" fmla="*/ 1103204 w 1146154"/>
              <a:gd name="connsiteY2" fmla="*/ 873263 h 1874520"/>
              <a:gd name="connsiteX3" fmla="*/ 846113 w 1146154"/>
              <a:gd name="connsiteY3" fmla="*/ 1705499 h 1874520"/>
              <a:gd name="connsiteX4" fmla="*/ 422043 w 1146154"/>
              <a:gd name="connsiteY4" fmla="*/ 1848623 h 1874520"/>
              <a:gd name="connsiteX5" fmla="*/ 624 w 1146154"/>
              <a:gd name="connsiteY5" fmla="*/ 1509367 h 1874520"/>
              <a:gd name="connsiteX6" fmla="*/ 151698 w 1146154"/>
              <a:gd name="connsiteY6" fmla="*/ 396184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154" h="1874520">
                <a:moveTo>
                  <a:pt x="151698" y="396184"/>
                </a:moveTo>
                <a:cubicBezTo>
                  <a:pt x="232978" y="93151"/>
                  <a:pt x="377869" y="-228435"/>
                  <a:pt x="769250" y="226556"/>
                </a:cubicBezTo>
                <a:cubicBezTo>
                  <a:pt x="965382" y="455378"/>
                  <a:pt x="1052846" y="694800"/>
                  <a:pt x="1103204" y="873263"/>
                </a:cubicBezTo>
                <a:cubicBezTo>
                  <a:pt x="1197736" y="1188665"/>
                  <a:pt x="1146496" y="1527920"/>
                  <a:pt x="846113" y="1705499"/>
                </a:cubicBezTo>
                <a:cubicBezTo>
                  <a:pt x="739212" y="1760275"/>
                  <a:pt x="711824" y="1785896"/>
                  <a:pt x="422043" y="1848623"/>
                </a:cubicBezTo>
                <a:cubicBezTo>
                  <a:pt x="143747" y="1910467"/>
                  <a:pt x="8575" y="1884845"/>
                  <a:pt x="624" y="1509367"/>
                </a:cubicBezTo>
                <a:cubicBezTo>
                  <a:pt x="-7328" y="1117103"/>
                  <a:pt x="61584" y="783147"/>
                  <a:pt x="151698" y="396184"/>
                </a:cubicBezTo>
                <a:close/>
              </a:path>
            </a:pathLst>
          </a:custGeom>
          <a:solidFill>
            <a:srgbClr val="A012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0" name="Freeform 29"/>
          <p:cNvSpPr/>
          <p:nvPr/>
        </p:nvSpPr>
        <p:spPr>
          <a:xfrm>
            <a:off x="-2109533" y="-1537022"/>
            <a:ext cx="2592108" cy="2569041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C4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1" name="Freeform 30"/>
          <p:cNvSpPr/>
          <p:nvPr/>
        </p:nvSpPr>
        <p:spPr>
          <a:xfrm>
            <a:off x="11179472" y="1930715"/>
            <a:ext cx="1978211" cy="2918677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07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2" name="Freeform 31"/>
          <p:cNvSpPr/>
          <p:nvPr/>
        </p:nvSpPr>
        <p:spPr>
          <a:xfrm>
            <a:off x="2127250" y="7147814"/>
            <a:ext cx="1701102" cy="2206250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DCB0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807793"/>
            <a:ext cx="1270000" cy="63446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-496908" y="0"/>
            <a:ext cx="453571" cy="408214"/>
          </a:xfrm>
          <a:prstGeom prst="rect">
            <a:avLst/>
          </a:pr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-496908" y="408214"/>
            <a:ext cx="453571" cy="408214"/>
          </a:xfrm>
          <a:prstGeom prst="rect">
            <a:avLst/>
          </a:prstGeom>
          <a:solidFill>
            <a:srgbClr val="39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-496908" y="1224642"/>
            <a:ext cx="453571" cy="408214"/>
          </a:xfrm>
          <a:prstGeom prst="rect">
            <a:avLst/>
          </a:pr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-496908" y="1632856"/>
            <a:ext cx="453571" cy="408214"/>
          </a:xfrm>
          <a:prstGeom prst="rect">
            <a:avLst/>
          </a:pr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9" name="Rectangle 38"/>
          <p:cNvSpPr/>
          <p:nvPr userDrawn="1"/>
        </p:nvSpPr>
        <p:spPr>
          <a:xfrm>
            <a:off x="-496908" y="816428"/>
            <a:ext cx="453571" cy="408214"/>
          </a:xfrm>
          <a:prstGeom prst="rect">
            <a:avLst/>
          </a:pr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0" name="Rectangle 39"/>
          <p:cNvSpPr/>
          <p:nvPr userDrawn="1"/>
        </p:nvSpPr>
        <p:spPr>
          <a:xfrm>
            <a:off x="-496908" y="2041071"/>
            <a:ext cx="453571" cy="408214"/>
          </a:xfrm>
          <a:prstGeom prst="rect">
            <a:avLst/>
          </a:prstGeom>
          <a:solidFill>
            <a:srgbClr val="55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1" name="Rectangle 40"/>
          <p:cNvSpPr/>
          <p:nvPr userDrawn="1"/>
        </p:nvSpPr>
        <p:spPr>
          <a:xfrm>
            <a:off x="-496908" y="2449286"/>
            <a:ext cx="453571" cy="408214"/>
          </a:xfrm>
          <a:prstGeom prst="rect">
            <a:avLst/>
          </a:prstGeom>
          <a:solidFill>
            <a:srgbClr val="72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2" name="Rectangle 41"/>
          <p:cNvSpPr/>
          <p:nvPr userDrawn="1"/>
        </p:nvSpPr>
        <p:spPr>
          <a:xfrm>
            <a:off x="-496908" y="2857500"/>
            <a:ext cx="453571" cy="408214"/>
          </a:xfrm>
          <a:prstGeom prst="rect">
            <a:avLst/>
          </a:pr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3" name="Rectangle 42"/>
          <p:cNvSpPr/>
          <p:nvPr userDrawn="1"/>
        </p:nvSpPr>
        <p:spPr>
          <a:xfrm>
            <a:off x="-496908" y="3265714"/>
            <a:ext cx="453571" cy="408214"/>
          </a:xfrm>
          <a:prstGeom prst="rect">
            <a:avLst/>
          </a:pr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4" name="Rectangle 43"/>
          <p:cNvSpPr/>
          <p:nvPr userDrawn="1"/>
        </p:nvSpPr>
        <p:spPr>
          <a:xfrm>
            <a:off x="-496908" y="3673929"/>
            <a:ext cx="453571" cy="408214"/>
          </a:xfrm>
          <a:prstGeom prst="rect">
            <a:avLst/>
          </a:prstGeom>
          <a:solidFill>
            <a:srgbClr val="C4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5" name="Rectangle 44"/>
          <p:cNvSpPr/>
          <p:nvPr userDrawn="1"/>
        </p:nvSpPr>
        <p:spPr>
          <a:xfrm>
            <a:off x="-496908" y="4082143"/>
            <a:ext cx="453571" cy="408214"/>
          </a:xfrm>
          <a:prstGeom prst="rect">
            <a:avLst/>
          </a:pr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6" name="Rectangle 45"/>
          <p:cNvSpPr/>
          <p:nvPr userDrawn="1"/>
        </p:nvSpPr>
        <p:spPr>
          <a:xfrm>
            <a:off x="-496908" y="4490357"/>
            <a:ext cx="453571" cy="408214"/>
          </a:xfrm>
          <a:prstGeom prst="rect">
            <a:avLst/>
          </a:prstGeom>
          <a:solidFill>
            <a:srgbClr val="91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7" name="Rectangle 46"/>
          <p:cNvSpPr/>
          <p:nvPr userDrawn="1"/>
        </p:nvSpPr>
        <p:spPr>
          <a:xfrm>
            <a:off x="-496908" y="4898571"/>
            <a:ext cx="453571" cy="408214"/>
          </a:xfrm>
          <a:prstGeom prst="rect">
            <a:avLst/>
          </a:prstGeom>
          <a:solidFill>
            <a:srgbClr val="69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8" name="Rectangle 47"/>
          <p:cNvSpPr/>
          <p:nvPr userDrawn="1"/>
        </p:nvSpPr>
        <p:spPr>
          <a:xfrm>
            <a:off x="-496908" y="5306786"/>
            <a:ext cx="453571" cy="408214"/>
          </a:xfrm>
          <a:prstGeom prst="rect">
            <a:avLst/>
          </a:prstGeom>
          <a:solidFill>
            <a:srgbClr val="5B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9" name="Freeform 48"/>
          <p:cNvSpPr/>
          <p:nvPr userDrawn="1"/>
        </p:nvSpPr>
        <p:spPr>
          <a:xfrm>
            <a:off x="-1072912" y="6274112"/>
            <a:ext cx="2003179" cy="3669963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4394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0" name="Freeform 49"/>
          <p:cNvSpPr/>
          <p:nvPr userDrawn="1"/>
        </p:nvSpPr>
        <p:spPr>
          <a:xfrm>
            <a:off x="3623980" y="-3555268"/>
            <a:ext cx="1751722" cy="339271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129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1" name="Freeform 50"/>
          <p:cNvSpPr/>
          <p:nvPr userDrawn="1"/>
        </p:nvSpPr>
        <p:spPr>
          <a:xfrm>
            <a:off x="-267369" y="-478766"/>
            <a:ext cx="3684549" cy="3121408"/>
          </a:xfrm>
          <a:custGeom>
            <a:avLst/>
            <a:gdLst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7948 h 992958"/>
              <a:gd name="connsiteX1" fmla="*/ 224187 w 857912"/>
              <a:gd name="connsiteY1" fmla="*/ 145638 h 992958"/>
              <a:gd name="connsiteX2" fmla="*/ 0 w 857912"/>
              <a:gd name="connsiteY2" fmla="*/ 867625 h 992958"/>
              <a:gd name="connsiteX3" fmla="*/ 259492 w 857912"/>
              <a:gd name="connsiteY3" fmla="*/ 992958 h 992958"/>
              <a:gd name="connsiteX4" fmla="*/ 857912 w 857912"/>
              <a:gd name="connsiteY4" fmla="*/ 330989 h 992958"/>
              <a:gd name="connsiteX5" fmla="*/ 702570 w 857912"/>
              <a:gd name="connsiteY5" fmla="*/ 7948 h 992958"/>
              <a:gd name="connsiteX0" fmla="*/ 702570 w 862383"/>
              <a:gd name="connsiteY0" fmla="*/ 7948 h 992958"/>
              <a:gd name="connsiteX1" fmla="*/ 224187 w 862383"/>
              <a:gd name="connsiteY1" fmla="*/ 145638 h 992958"/>
              <a:gd name="connsiteX2" fmla="*/ 0 w 862383"/>
              <a:gd name="connsiteY2" fmla="*/ 867625 h 992958"/>
              <a:gd name="connsiteX3" fmla="*/ 259492 w 862383"/>
              <a:gd name="connsiteY3" fmla="*/ 992958 h 992958"/>
              <a:gd name="connsiteX4" fmla="*/ 857912 w 862383"/>
              <a:gd name="connsiteY4" fmla="*/ 330989 h 992958"/>
              <a:gd name="connsiteX5" fmla="*/ 702570 w 862383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1045099"/>
              <a:gd name="connsiteX1" fmla="*/ 224187 w 939718"/>
              <a:gd name="connsiteY1" fmla="*/ 145638 h 1045099"/>
              <a:gd name="connsiteX2" fmla="*/ 0 w 939718"/>
              <a:gd name="connsiteY2" fmla="*/ 867625 h 1045099"/>
              <a:gd name="connsiteX3" fmla="*/ 259492 w 939718"/>
              <a:gd name="connsiteY3" fmla="*/ 992958 h 1045099"/>
              <a:gd name="connsiteX4" fmla="*/ 857912 w 939718"/>
              <a:gd name="connsiteY4" fmla="*/ 330989 h 1045099"/>
              <a:gd name="connsiteX5" fmla="*/ 702570 w 939718"/>
              <a:gd name="connsiteY5" fmla="*/ 7948 h 1045099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9159 w 946307"/>
              <a:gd name="connsiteY0" fmla="*/ 7948 h 1059573"/>
              <a:gd name="connsiteX1" fmla="*/ 230776 w 946307"/>
              <a:gd name="connsiteY1" fmla="*/ 145638 h 1059573"/>
              <a:gd name="connsiteX2" fmla="*/ 6589 w 946307"/>
              <a:gd name="connsiteY2" fmla="*/ 867625 h 1059573"/>
              <a:gd name="connsiteX3" fmla="*/ 266081 w 946307"/>
              <a:gd name="connsiteY3" fmla="*/ 992958 h 1059573"/>
              <a:gd name="connsiteX4" fmla="*/ 864501 w 946307"/>
              <a:gd name="connsiteY4" fmla="*/ 330989 h 1059573"/>
              <a:gd name="connsiteX5" fmla="*/ 709159 w 946307"/>
              <a:gd name="connsiteY5" fmla="*/ 7948 h 1059573"/>
              <a:gd name="connsiteX0" fmla="*/ 725527 w 962675"/>
              <a:gd name="connsiteY0" fmla="*/ 7948 h 1059573"/>
              <a:gd name="connsiteX1" fmla="*/ 247144 w 962675"/>
              <a:gd name="connsiteY1" fmla="*/ 145638 h 1059573"/>
              <a:gd name="connsiteX2" fmla="*/ 22957 w 962675"/>
              <a:gd name="connsiteY2" fmla="*/ 867625 h 1059573"/>
              <a:gd name="connsiteX3" fmla="*/ 282449 w 962675"/>
              <a:gd name="connsiteY3" fmla="*/ 992958 h 1059573"/>
              <a:gd name="connsiteX4" fmla="*/ 880869 w 962675"/>
              <a:gd name="connsiteY4" fmla="*/ 330989 h 1059573"/>
              <a:gd name="connsiteX5" fmla="*/ 725527 w 962675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16115 w 953263"/>
              <a:gd name="connsiteY0" fmla="*/ 7948 h 1059573"/>
              <a:gd name="connsiteX1" fmla="*/ 237732 w 953263"/>
              <a:gd name="connsiteY1" fmla="*/ 145638 h 1059573"/>
              <a:gd name="connsiteX2" fmla="*/ 13545 w 953263"/>
              <a:gd name="connsiteY2" fmla="*/ 867625 h 1059573"/>
              <a:gd name="connsiteX3" fmla="*/ 273037 w 953263"/>
              <a:gd name="connsiteY3" fmla="*/ 992958 h 1059573"/>
              <a:gd name="connsiteX4" fmla="*/ 871457 w 953263"/>
              <a:gd name="connsiteY4" fmla="*/ 330989 h 1059573"/>
              <a:gd name="connsiteX5" fmla="*/ 716115 w 953263"/>
              <a:gd name="connsiteY5" fmla="*/ 7948 h 1059573"/>
              <a:gd name="connsiteX0" fmla="*/ 704186 w 941334"/>
              <a:gd name="connsiteY0" fmla="*/ 7948 h 1059573"/>
              <a:gd name="connsiteX1" fmla="*/ 225803 w 941334"/>
              <a:gd name="connsiteY1" fmla="*/ 145638 h 1059573"/>
              <a:gd name="connsiteX2" fmla="*/ 1616 w 941334"/>
              <a:gd name="connsiteY2" fmla="*/ 867625 h 1059573"/>
              <a:gd name="connsiteX3" fmla="*/ 261108 w 941334"/>
              <a:gd name="connsiteY3" fmla="*/ 992958 h 1059573"/>
              <a:gd name="connsiteX4" fmla="*/ 859528 w 941334"/>
              <a:gd name="connsiteY4" fmla="*/ 330989 h 1059573"/>
              <a:gd name="connsiteX5" fmla="*/ 704186 w 941334"/>
              <a:gd name="connsiteY5" fmla="*/ 7948 h 1059573"/>
              <a:gd name="connsiteX0" fmla="*/ 703515 w 940663"/>
              <a:gd name="connsiteY0" fmla="*/ 7948 h 1059573"/>
              <a:gd name="connsiteX1" fmla="*/ 225132 w 940663"/>
              <a:gd name="connsiteY1" fmla="*/ 145638 h 1059573"/>
              <a:gd name="connsiteX2" fmla="*/ 945 w 940663"/>
              <a:gd name="connsiteY2" fmla="*/ 867625 h 1059573"/>
              <a:gd name="connsiteX3" fmla="*/ 260437 w 940663"/>
              <a:gd name="connsiteY3" fmla="*/ 992958 h 1059573"/>
              <a:gd name="connsiteX4" fmla="*/ 858857 w 940663"/>
              <a:gd name="connsiteY4" fmla="*/ 330989 h 1059573"/>
              <a:gd name="connsiteX5" fmla="*/ 703515 w 940663"/>
              <a:gd name="connsiteY5" fmla="*/ 7948 h 1059573"/>
              <a:gd name="connsiteX0" fmla="*/ 703640 w 940788"/>
              <a:gd name="connsiteY0" fmla="*/ 7948 h 1059573"/>
              <a:gd name="connsiteX1" fmla="*/ 225257 w 940788"/>
              <a:gd name="connsiteY1" fmla="*/ 145638 h 1059573"/>
              <a:gd name="connsiteX2" fmla="*/ 1070 w 940788"/>
              <a:gd name="connsiteY2" fmla="*/ 867625 h 1059573"/>
              <a:gd name="connsiteX3" fmla="*/ 260562 w 940788"/>
              <a:gd name="connsiteY3" fmla="*/ 992958 h 1059573"/>
              <a:gd name="connsiteX4" fmla="*/ 858982 w 940788"/>
              <a:gd name="connsiteY4" fmla="*/ 330989 h 1059573"/>
              <a:gd name="connsiteX5" fmla="*/ 703640 w 940788"/>
              <a:gd name="connsiteY5" fmla="*/ 7948 h 1059573"/>
              <a:gd name="connsiteX0" fmla="*/ 703640 w 940788"/>
              <a:gd name="connsiteY0" fmla="*/ 7948 h 1061664"/>
              <a:gd name="connsiteX1" fmla="*/ 225257 w 940788"/>
              <a:gd name="connsiteY1" fmla="*/ 145638 h 1061664"/>
              <a:gd name="connsiteX2" fmla="*/ 1070 w 940788"/>
              <a:gd name="connsiteY2" fmla="*/ 867625 h 1061664"/>
              <a:gd name="connsiteX3" fmla="*/ 260562 w 940788"/>
              <a:gd name="connsiteY3" fmla="*/ 992958 h 1061664"/>
              <a:gd name="connsiteX4" fmla="*/ 858982 w 940788"/>
              <a:gd name="connsiteY4" fmla="*/ 330989 h 1061664"/>
              <a:gd name="connsiteX5" fmla="*/ 703640 w 940788"/>
              <a:gd name="connsiteY5" fmla="*/ 7948 h 106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88" h="1061664">
                <a:moveTo>
                  <a:pt x="703640" y="7948"/>
                </a:moveTo>
                <a:cubicBezTo>
                  <a:pt x="477099" y="-15000"/>
                  <a:pt x="384718" y="6183"/>
                  <a:pt x="225257" y="145638"/>
                </a:cubicBezTo>
                <a:cubicBezTo>
                  <a:pt x="104632" y="253907"/>
                  <a:pt x="-12464" y="685217"/>
                  <a:pt x="1070" y="867625"/>
                </a:cubicBezTo>
                <a:cubicBezTo>
                  <a:pt x="13426" y="1010021"/>
                  <a:pt x="46967" y="1148888"/>
                  <a:pt x="260562" y="992958"/>
                </a:cubicBezTo>
                <a:cubicBezTo>
                  <a:pt x="521819" y="786424"/>
                  <a:pt x="747772" y="526931"/>
                  <a:pt x="858982" y="330989"/>
                </a:cubicBezTo>
                <a:cubicBezTo>
                  <a:pt x="994317" y="135046"/>
                  <a:pt x="974313" y="69732"/>
                  <a:pt x="703640" y="7948"/>
                </a:cubicBezTo>
                <a:close/>
              </a:path>
            </a:pathLst>
          </a:custGeom>
          <a:solidFill>
            <a:srgbClr val="6CA8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2" name="Freeform 51"/>
          <p:cNvSpPr/>
          <p:nvPr userDrawn="1"/>
        </p:nvSpPr>
        <p:spPr>
          <a:xfrm>
            <a:off x="-1721134" y="2150708"/>
            <a:ext cx="1989364" cy="3250916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4CA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3" name="Freeform 52"/>
          <p:cNvSpPr/>
          <p:nvPr userDrawn="1"/>
        </p:nvSpPr>
        <p:spPr>
          <a:xfrm rot="1687289">
            <a:off x="6160932" y="-710659"/>
            <a:ext cx="3568148" cy="2120046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2F4C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4" name="Freeform 53"/>
          <p:cNvSpPr/>
          <p:nvPr userDrawn="1"/>
        </p:nvSpPr>
        <p:spPr>
          <a:xfrm>
            <a:off x="11617776" y="-800931"/>
            <a:ext cx="2144291" cy="2418290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3FB4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5" name="Freeform 54"/>
          <p:cNvSpPr/>
          <p:nvPr userDrawn="1"/>
        </p:nvSpPr>
        <p:spPr>
          <a:xfrm>
            <a:off x="7684382" y="5713344"/>
            <a:ext cx="3074603" cy="4261978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D353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6" name="Freeform 55"/>
          <p:cNvSpPr/>
          <p:nvPr userDrawn="1"/>
        </p:nvSpPr>
        <p:spPr>
          <a:xfrm>
            <a:off x="3978703" y="5919066"/>
            <a:ext cx="2708701" cy="3177922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BB2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7" name="Freeform 56"/>
          <p:cNvSpPr/>
          <p:nvPr userDrawn="1"/>
        </p:nvSpPr>
        <p:spPr>
          <a:xfrm>
            <a:off x="9545075" y="3751864"/>
            <a:ext cx="2480933" cy="3651781"/>
          </a:xfrm>
          <a:custGeom>
            <a:avLst/>
            <a:gdLst>
              <a:gd name="connsiteX0" fmla="*/ 151074 w 1102580"/>
              <a:gd name="connsiteY0" fmla="*/ 169628 h 1622067"/>
              <a:gd name="connsiteX1" fmla="*/ 768626 w 1102580"/>
              <a:gd name="connsiteY1" fmla="*/ 0 h 1622067"/>
              <a:gd name="connsiteX2" fmla="*/ 1102580 w 1102580"/>
              <a:gd name="connsiteY2" fmla="*/ 646707 h 1622067"/>
              <a:gd name="connsiteX3" fmla="*/ 829586 w 1102580"/>
              <a:gd name="connsiteY3" fmla="*/ 1465691 h 1622067"/>
              <a:gd name="connsiteX4" fmla="*/ 421419 w 1102580"/>
              <a:gd name="connsiteY4" fmla="*/ 1622067 h 1622067"/>
              <a:gd name="connsiteX5" fmla="*/ 0 w 1102580"/>
              <a:gd name="connsiteY5" fmla="*/ 1282811 h 1622067"/>
              <a:gd name="connsiteX6" fmla="*/ 151074 w 1102580"/>
              <a:gd name="connsiteY6" fmla="*/ 169628 h 162206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17946"/>
              <a:gd name="connsiteY0" fmla="*/ 396184 h 1848623"/>
              <a:gd name="connsiteX1" fmla="*/ 768626 w 1117946"/>
              <a:gd name="connsiteY1" fmla="*/ 226556 h 1848623"/>
              <a:gd name="connsiteX2" fmla="*/ 1102580 w 1117946"/>
              <a:gd name="connsiteY2" fmla="*/ 873263 h 1848623"/>
              <a:gd name="connsiteX3" fmla="*/ 829586 w 1117946"/>
              <a:gd name="connsiteY3" fmla="*/ 1692247 h 1848623"/>
              <a:gd name="connsiteX4" fmla="*/ 421419 w 1117946"/>
              <a:gd name="connsiteY4" fmla="*/ 1848623 h 1848623"/>
              <a:gd name="connsiteX5" fmla="*/ 0 w 1117946"/>
              <a:gd name="connsiteY5" fmla="*/ 1509367 h 1848623"/>
              <a:gd name="connsiteX6" fmla="*/ 151074 w 1117946"/>
              <a:gd name="connsiteY6" fmla="*/ 396184 h 1848623"/>
              <a:gd name="connsiteX0" fmla="*/ 151074 w 1131681"/>
              <a:gd name="connsiteY0" fmla="*/ 396184 h 1848623"/>
              <a:gd name="connsiteX1" fmla="*/ 768626 w 1131681"/>
              <a:gd name="connsiteY1" fmla="*/ 226556 h 1848623"/>
              <a:gd name="connsiteX2" fmla="*/ 1102580 w 1131681"/>
              <a:gd name="connsiteY2" fmla="*/ 873263 h 1848623"/>
              <a:gd name="connsiteX3" fmla="*/ 829586 w 1131681"/>
              <a:gd name="connsiteY3" fmla="*/ 1692247 h 1848623"/>
              <a:gd name="connsiteX4" fmla="*/ 421419 w 1131681"/>
              <a:gd name="connsiteY4" fmla="*/ 1848623 h 1848623"/>
              <a:gd name="connsiteX5" fmla="*/ 0 w 1131681"/>
              <a:gd name="connsiteY5" fmla="*/ 1509367 h 1848623"/>
              <a:gd name="connsiteX6" fmla="*/ 151074 w 1131681"/>
              <a:gd name="connsiteY6" fmla="*/ 396184 h 1848623"/>
              <a:gd name="connsiteX0" fmla="*/ 151074 w 1124069"/>
              <a:gd name="connsiteY0" fmla="*/ 396184 h 1848623"/>
              <a:gd name="connsiteX1" fmla="*/ 768626 w 1124069"/>
              <a:gd name="connsiteY1" fmla="*/ 226556 h 1848623"/>
              <a:gd name="connsiteX2" fmla="*/ 1102580 w 1124069"/>
              <a:gd name="connsiteY2" fmla="*/ 873263 h 1848623"/>
              <a:gd name="connsiteX3" fmla="*/ 829586 w 1124069"/>
              <a:gd name="connsiteY3" fmla="*/ 1692247 h 1848623"/>
              <a:gd name="connsiteX4" fmla="*/ 421419 w 1124069"/>
              <a:gd name="connsiteY4" fmla="*/ 1848623 h 1848623"/>
              <a:gd name="connsiteX5" fmla="*/ 0 w 1124069"/>
              <a:gd name="connsiteY5" fmla="*/ 1509367 h 1848623"/>
              <a:gd name="connsiteX6" fmla="*/ 151074 w 1124069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9092"/>
              <a:gd name="connsiteY0" fmla="*/ 396184 h 1848623"/>
              <a:gd name="connsiteX1" fmla="*/ 768626 w 1139092"/>
              <a:gd name="connsiteY1" fmla="*/ 226556 h 1848623"/>
              <a:gd name="connsiteX2" fmla="*/ 1102580 w 1139092"/>
              <a:gd name="connsiteY2" fmla="*/ 873263 h 1848623"/>
              <a:gd name="connsiteX3" fmla="*/ 829586 w 1139092"/>
              <a:gd name="connsiteY3" fmla="*/ 1692247 h 1848623"/>
              <a:gd name="connsiteX4" fmla="*/ 421419 w 1139092"/>
              <a:gd name="connsiteY4" fmla="*/ 1848623 h 1848623"/>
              <a:gd name="connsiteX5" fmla="*/ 0 w 1139092"/>
              <a:gd name="connsiteY5" fmla="*/ 1509367 h 1848623"/>
              <a:gd name="connsiteX6" fmla="*/ 151074 w 1139092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57226"/>
              <a:gd name="connsiteX1" fmla="*/ 768626 w 1142841"/>
              <a:gd name="connsiteY1" fmla="*/ 226556 h 1857226"/>
              <a:gd name="connsiteX2" fmla="*/ 1102580 w 1142841"/>
              <a:gd name="connsiteY2" fmla="*/ 873263 h 1857226"/>
              <a:gd name="connsiteX3" fmla="*/ 829586 w 1142841"/>
              <a:gd name="connsiteY3" fmla="*/ 1692247 h 1857226"/>
              <a:gd name="connsiteX4" fmla="*/ 421419 w 1142841"/>
              <a:gd name="connsiteY4" fmla="*/ 1848623 h 1857226"/>
              <a:gd name="connsiteX5" fmla="*/ 0 w 1142841"/>
              <a:gd name="connsiteY5" fmla="*/ 1509367 h 1857226"/>
              <a:gd name="connsiteX6" fmla="*/ 151074 w 1142841"/>
              <a:gd name="connsiteY6" fmla="*/ 396184 h 1857226"/>
              <a:gd name="connsiteX0" fmla="*/ 151074 w 1142841"/>
              <a:gd name="connsiteY0" fmla="*/ 396184 h 1874520"/>
              <a:gd name="connsiteX1" fmla="*/ 768626 w 1142841"/>
              <a:gd name="connsiteY1" fmla="*/ 226556 h 1874520"/>
              <a:gd name="connsiteX2" fmla="*/ 1102580 w 1142841"/>
              <a:gd name="connsiteY2" fmla="*/ 873263 h 1874520"/>
              <a:gd name="connsiteX3" fmla="*/ 829586 w 1142841"/>
              <a:gd name="connsiteY3" fmla="*/ 1692247 h 1874520"/>
              <a:gd name="connsiteX4" fmla="*/ 421419 w 1142841"/>
              <a:gd name="connsiteY4" fmla="*/ 1848623 h 1874520"/>
              <a:gd name="connsiteX5" fmla="*/ 0 w 1142841"/>
              <a:gd name="connsiteY5" fmla="*/ 1509367 h 1874520"/>
              <a:gd name="connsiteX6" fmla="*/ 151074 w 1142841"/>
              <a:gd name="connsiteY6" fmla="*/ 396184 h 1874520"/>
              <a:gd name="connsiteX0" fmla="*/ 151698 w 1143465"/>
              <a:gd name="connsiteY0" fmla="*/ 396184 h 1874520"/>
              <a:gd name="connsiteX1" fmla="*/ 769250 w 1143465"/>
              <a:gd name="connsiteY1" fmla="*/ 226556 h 1874520"/>
              <a:gd name="connsiteX2" fmla="*/ 1103204 w 1143465"/>
              <a:gd name="connsiteY2" fmla="*/ 873263 h 1874520"/>
              <a:gd name="connsiteX3" fmla="*/ 830210 w 1143465"/>
              <a:gd name="connsiteY3" fmla="*/ 1692247 h 1874520"/>
              <a:gd name="connsiteX4" fmla="*/ 422043 w 1143465"/>
              <a:gd name="connsiteY4" fmla="*/ 1848623 h 1874520"/>
              <a:gd name="connsiteX5" fmla="*/ 624 w 1143465"/>
              <a:gd name="connsiteY5" fmla="*/ 1509367 h 1874520"/>
              <a:gd name="connsiteX6" fmla="*/ 151698 w 1143465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154"/>
              <a:gd name="connsiteY0" fmla="*/ 396184 h 1874520"/>
              <a:gd name="connsiteX1" fmla="*/ 769250 w 1146154"/>
              <a:gd name="connsiteY1" fmla="*/ 226556 h 1874520"/>
              <a:gd name="connsiteX2" fmla="*/ 1103204 w 1146154"/>
              <a:gd name="connsiteY2" fmla="*/ 873263 h 1874520"/>
              <a:gd name="connsiteX3" fmla="*/ 846113 w 1146154"/>
              <a:gd name="connsiteY3" fmla="*/ 1705499 h 1874520"/>
              <a:gd name="connsiteX4" fmla="*/ 422043 w 1146154"/>
              <a:gd name="connsiteY4" fmla="*/ 1848623 h 1874520"/>
              <a:gd name="connsiteX5" fmla="*/ 624 w 1146154"/>
              <a:gd name="connsiteY5" fmla="*/ 1509367 h 1874520"/>
              <a:gd name="connsiteX6" fmla="*/ 151698 w 1146154"/>
              <a:gd name="connsiteY6" fmla="*/ 396184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154" h="1874520">
                <a:moveTo>
                  <a:pt x="151698" y="396184"/>
                </a:moveTo>
                <a:cubicBezTo>
                  <a:pt x="232978" y="93151"/>
                  <a:pt x="377869" y="-228435"/>
                  <a:pt x="769250" y="226556"/>
                </a:cubicBezTo>
                <a:cubicBezTo>
                  <a:pt x="965382" y="455378"/>
                  <a:pt x="1052846" y="694800"/>
                  <a:pt x="1103204" y="873263"/>
                </a:cubicBezTo>
                <a:cubicBezTo>
                  <a:pt x="1197736" y="1188665"/>
                  <a:pt x="1146496" y="1527920"/>
                  <a:pt x="846113" y="1705499"/>
                </a:cubicBezTo>
                <a:cubicBezTo>
                  <a:pt x="739212" y="1760275"/>
                  <a:pt x="711824" y="1785896"/>
                  <a:pt x="422043" y="1848623"/>
                </a:cubicBezTo>
                <a:cubicBezTo>
                  <a:pt x="143747" y="1910467"/>
                  <a:pt x="8575" y="1884845"/>
                  <a:pt x="624" y="1509367"/>
                </a:cubicBezTo>
                <a:cubicBezTo>
                  <a:pt x="-7328" y="1117103"/>
                  <a:pt x="61584" y="783147"/>
                  <a:pt x="151698" y="396184"/>
                </a:cubicBezTo>
                <a:close/>
              </a:path>
            </a:pathLst>
          </a:custGeom>
          <a:solidFill>
            <a:srgbClr val="A012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8" name="Freeform 57"/>
          <p:cNvSpPr/>
          <p:nvPr userDrawn="1"/>
        </p:nvSpPr>
        <p:spPr>
          <a:xfrm>
            <a:off x="-2109533" y="-1537022"/>
            <a:ext cx="2592108" cy="2569041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C4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9" name="Freeform 58"/>
          <p:cNvSpPr/>
          <p:nvPr userDrawn="1"/>
        </p:nvSpPr>
        <p:spPr>
          <a:xfrm>
            <a:off x="11179472" y="1930715"/>
            <a:ext cx="1978211" cy="2918677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07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60" name="Freeform 59"/>
          <p:cNvSpPr/>
          <p:nvPr userDrawn="1"/>
        </p:nvSpPr>
        <p:spPr>
          <a:xfrm>
            <a:off x="2127250" y="7147814"/>
            <a:ext cx="1701102" cy="2206250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DCB0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64" name="Freeform 63"/>
          <p:cNvSpPr/>
          <p:nvPr userDrawn="1"/>
        </p:nvSpPr>
        <p:spPr>
          <a:xfrm>
            <a:off x="-75" y="-43739"/>
            <a:ext cx="10168304" cy="5789110"/>
          </a:xfrm>
          <a:custGeom>
            <a:avLst/>
            <a:gdLst>
              <a:gd name="connsiteX0" fmla="*/ 5526713 w 11061148"/>
              <a:gd name="connsiteY0" fmla="*/ 490824 h 6297433"/>
              <a:gd name="connsiteX1" fmla="*/ 2876088 w 11061148"/>
              <a:gd name="connsiteY1" fmla="*/ 3141449 h 6297433"/>
              <a:gd name="connsiteX2" fmla="*/ 5526713 w 11061148"/>
              <a:gd name="connsiteY2" fmla="*/ 5792074 h 6297433"/>
              <a:gd name="connsiteX3" fmla="*/ 8177338 w 11061148"/>
              <a:gd name="connsiteY3" fmla="*/ 3141449 h 6297433"/>
              <a:gd name="connsiteX4" fmla="*/ 5526713 w 11061148"/>
              <a:gd name="connsiteY4" fmla="*/ 490824 h 6297433"/>
              <a:gd name="connsiteX5" fmla="*/ 0 w 11061148"/>
              <a:gd name="connsiteY5" fmla="*/ 0 h 6297433"/>
              <a:gd name="connsiteX6" fmla="*/ 11061148 w 11061148"/>
              <a:gd name="connsiteY6" fmla="*/ 0 h 6297433"/>
              <a:gd name="connsiteX7" fmla="*/ 11061148 w 11061148"/>
              <a:gd name="connsiteY7" fmla="*/ 6297433 h 6297433"/>
              <a:gd name="connsiteX8" fmla="*/ 0 w 11061148"/>
              <a:gd name="connsiteY8" fmla="*/ 6297433 h 629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1148" h="6297433">
                <a:moveTo>
                  <a:pt x="5526713" y="490824"/>
                </a:moveTo>
                <a:cubicBezTo>
                  <a:pt x="4062813" y="490824"/>
                  <a:pt x="2876088" y="1677549"/>
                  <a:pt x="2876088" y="3141449"/>
                </a:cubicBezTo>
                <a:cubicBezTo>
                  <a:pt x="2876088" y="4605349"/>
                  <a:pt x="4062813" y="5792074"/>
                  <a:pt x="5526713" y="5792074"/>
                </a:cubicBezTo>
                <a:cubicBezTo>
                  <a:pt x="6990613" y="5792074"/>
                  <a:pt x="8177338" y="4605349"/>
                  <a:pt x="8177338" y="3141449"/>
                </a:cubicBezTo>
                <a:cubicBezTo>
                  <a:pt x="8177338" y="1677549"/>
                  <a:pt x="6990613" y="490824"/>
                  <a:pt x="5526713" y="490824"/>
                </a:cubicBezTo>
                <a:close/>
                <a:moveTo>
                  <a:pt x="0" y="0"/>
                </a:moveTo>
                <a:lnTo>
                  <a:pt x="11061148" y="0"/>
                </a:lnTo>
                <a:lnTo>
                  <a:pt x="11061148" y="6297433"/>
                </a:lnTo>
                <a:lnTo>
                  <a:pt x="0" y="629743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5917" y="2207966"/>
            <a:ext cx="3429000" cy="1021980"/>
          </a:xfrm>
        </p:spPr>
        <p:txBody>
          <a:bodyPr anchor="b">
            <a:normAutofit/>
          </a:bodyPr>
          <a:lstStyle>
            <a:lvl1pPr algn="l">
              <a:lnSpc>
                <a:spcPts val="35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Design</a:t>
            </a:r>
            <a:br>
              <a:rPr lang="en-US"/>
            </a:br>
            <a:r>
              <a:rPr lang="en-US"/>
              <a:t>Challenge</a:t>
            </a: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807793"/>
            <a:ext cx="1270000" cy="6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-2.22222E-6 0.21861 0.11754 0.39723 0.26111 0.39723 C 0.43143 0.39723 0.49254 0.19806 0.51823 0.07861 L 0.54497 -0.07889 C 0.57136 -0.19777 0.63629 -0.39527 0.82795 -0.39527 C 0.95087 -0.39527 1.09028 -0.21805 1.09028 -3.33333E-6 C 1.09028 0.21861 0.95087 0.39723 0.82795 0.39723 C 0.63629 0.39723 0.57136 0.19806 0.54497 0.07861 L 0.51823 -0.07889 C 0.49254 -0.19777 0.43143 -0.39527 0.26111 -0.39527 C 0.11754 -0.39527 -2.22222E-6 -0.21805 -2.22222E-6 -3.33333E-6 Z " pathEditMode="relative" rAng="0" ptsTypes="AAAAAAAAAAA">
                                      <p:cBhvr>
                                        <p:cTn id="6" dur="2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4" y="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87 -0.00278 C 0.06736 -0.14778 0.19531 -0.17889 0.2842 -0.07139 C 0.37327 0.03527 0.39028 0.24166 0.32205 0.38611 C 0.25382 0.53139 0.1257 0.56111 0.03663 0.45444 C -0.05208 0.34555 -0.0691 0.14194 -0.00087 -0.00278 Z " pathEditMode="relative" rAng="18420000" ptsTypes="AAAAA">
                                      <p:cBhvr>
                                        <p:cTn id="8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61 C -0.10868 -0.11194 -0.24756 -0.07389 -0.3085 0.08167 C -0.37986 0.26445 -0.30642 0.43028 -0.25781 0.51806 L -0.18993 0.62556 C -0.14131 0.71361 -0.06944 0.88306 -0.15069 1.09028 C -0.2026 1.22278 -0.35017 1.28417 -0.46006 1.17611 C -0.5677 1.06667 -0.59913 0.82639 -0.54739 0.69389 C -0.46649 0.48667 -0.33958 0.51556 -0.26892 0.54611 L -0.17864 0.59722 C -0.10798 0.62861 0.01684 0.66111 0.08837 0.47861 C 0.14914 0.32306 0.10886 0.10583 0.0007 -0.00361 Z " pathEditMode="relative" rAng="7320000" ptsTypes="AAAAAAAAAAA">
                                      <p:cBhvr>
                                        <p:cTn id="10" dur="2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59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569 -0.28611 C 0.16684 -0.41778 0.22465 -0.68056 0.1559 -0.87111 C 0.075 -1.09722 -0.08247 -1.06111 -0.17274 -1.02556 L -0.28663 -0.96556 C -0.37604 -0.92972 -0.53576 -0.89944 -0.62691 -1.15472 C -0.68629 -1.3175 -0.63906 -1.60861 -0.49826 -1.74083 C -0.35729 -1.86889 -0.17535 -1.78917 -0.11632 -1.62778 C -0.02396 -1.37111 -0.12031 -1.16583 -0.18542 -1.06028 L -0.27448 -0.92917 C -0.3382 -0.82472 -0.43646 -0.62472 -0.35521 -0.39917 C -0.28594 -0.20639 -0.11476 -0.15694 0.02569 -0.28611 Z " pathEditMode="relative" rAng="14400000" ptsTypes="AAAAAAAAAAA">
                                      <p:cBhvr>
                                        <p:cTn id="12" dur="25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7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5 C -0.14671 -0.07611 -0.21615 -0.36694 -0.15573 -0.64889 C -0.09532 -0.92889 0.07152 -1.09305 0.21736 -1.01278 C 0.36215 -0.93167 0.4309 -0.63861 0.37135 -0.35889 C 0.31024 -0.07833 0.14322 0.085 -0.00209 0.005 Z " pathEditMode="relative" rAng="11940000" ptsTypes="AAAAA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50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5 -1.11111E-6 C 0.11996 -1.11111E-6 0.21718 -0.12611 0.21875 -0.28083 C 0.21857 -0.46305 0.10885 -0.52917 0.04218 -0.55583 L -0.04393 -0.58444 C -0.11077 -0.61361 -0.21945 -0.68278 -0.21997 -0.88917 C -0.2198 -1.02139 -0.12223 -1.17111 -0.00035 -1.16944 C 0.11927 -1.17111 0.21875 -1.02139 0.21875 -0.88611 C 0.21875 -0.68333 0.10885 -0.61333 0.04218 -0.58444 L -0.0448 -0.55667 C -0.10851 -0.52722 -0.21893 -0.46139 -0.21945 -0.28083 C -0.21945 -0.12528 -0.12101 0.00083 -0.00035 -1.11111E-6 Z " pathEditMode="relative" rAng="16200000" ptsTypes="AAAAAAAAAAA">
                                      <p:cBhvr>
                                        <p:cTn id="16" dur="2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8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2445 C 0.08351 0.12445 0.15209 0.35195 0.15209 0.63 C 0.15209 0.90806 0.08351 1.13556 -1.94444E-6 1.13556 C -0.08385 1.13556 -0.15173 0.90806 -0.15173 0.63 C -0.15173 0.35195 -0.08385 0.12445 -1.94444E-6 0.12445 Z " pathEditMode="relative" rAng="0" ptsTypes="AAAAA">
                                      <p:cBhvr>
                                        <p:cTn id="18" dur="1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path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1441 -0.08389 C 0.05139 -0.29083 -0.04879 -0.5225 -0.20695 -0.59666 C -0.39531 -0.68111 -0.4974 -0.52166 -0.54705 -0.42111 L -0.60243 -0.28472 C -0.65226 -0.18277 -0.75816 -0.02444 -0.97049 -0.12111 C -1.10643 -0.18416 -1.23021 -0.42527 -1.19288 -0.635 C -1.15504 -0.84583 -0.96979 -0.94472 -0.83386 -0.88472 C -0.6224 -0.78361 -0.58403 -0.56305 -0.57552 -0.43416 L -0.57327 -0.26889 C -0.56528 -0.14166 -0.53143 0.08028 -0.3441 0.16584 C -0.1849 0.23861 -0.02396 0.12834 0.01441 -0.08389 Z " pathEditMode="relative" rAng="11760000" ptsTypes="AAAAAAAAAAA">
                                      <p:cBhvr>
                                        <p:cTn id="20" dur="2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65" y="-275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3 -0.96056 C 0.43107 -0.96056 0.59201 -0.68917 0.59201 -0.35528 C 0.59201 -0.02195 0.43107 0.25 0.23333 0.25 C 0.03541 0.25 -0.125 -0.02195 -0.125 -0.35528 C -0.125 -0.68917 0.03541 -0.96056 0.23333 -0.96056 Z " pathEditMode="relative" rAng="0" ptsTypes="AAAAA">
                                      <p:cBhvr>
                                        <p:cTn id="22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05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-0.00806 C 0.24896 -0.17278 0.13854 -0.30723 0.00365 -0.30723 C -0.15504 -0.30723 -0.2125 -0.15723 -0.23663 -0.06723 L -0.26146 0.05194 C -0.28629 0.14194 -0.34722 0.29111 -0.52656 0.29111 C -0.64167 0.29111 -0.77222 0.15722 -0.77222 -0.00806 C -0.77222 -0.17278 -0.64167 -0.30723 -0.52656 -0.30723 C -0.34722 -0.30723 -0.28629 -0.15723 -0.26146 -0.06723 L -0.23663 0.05194 C -0.2125 0.14194 -0.15504 0.29111 0.00365 0.29111 C 0.13854 0.29111 0.24896 0.15722 0.24896 -0.00806 Z " pathEditMode="relative" rAng="10800000" ptsTypes="AAAAAAAAAAA">
                                      <p:cBhvr>
                                        <p:cTn id="24" dur="2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2 -3.33333E-6 C 0.35434 -3.33333E-6 0.49305 0.19361 0.49305 0.43139 C 0.49305 0.66917 0.35434 0.86306 0.18402 0.86306 C 0.01371 0.86306 -0.125 0.66917 -0.125 0.43139 C -0.125 0.19361 0.01371 -3.33333E-6 0.18402 -3.33333E-6 Z " pathEditMode="relative" rAng="0" ptsTypes="AAAAA">
                                      <p:cBhvr>
                                        <p:cTn id="26" dur="1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-2.22222E-6 0.21861 0.11754 0.39723 0.26111 0.39723 C 0.43143 0.39723 0.49254 0.19806 0.51823 0.07861 L 0.54497 -0.07889 C 0.57136 -0.19777 0.63629 -0.39527 0.82795 -0.39527 C 0.95087 -0.39527 1.09028 -0.21805 1.09028 -3.33333E-6 C 1.09028 0.21861 0.95087 0.39723 0.82795 0.39723 C 0.63629 0.39723 0.57136 0.19806 0.54497 0.07861 L 0.51823 -0.07889 C 0.49254 -0.19777 0.43143 -0.39527 0.26111 -0.39527 C 0.11754 -0.39527 -2.22222E-6 -0.21805 -2.22222E-6 -3.33333E-6 Z " pathEditMode="relative" rAng="0" ptsTypes="AAAAAAAAAAA">
                                      <p:cBhvr>
                                        <p:cTn id="28" dur="2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4" y="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87 -0.00278 C 0.06736 -0.14778 0.19531 -0.17889 0.2842 -0.07139 C 0.37327 0.03527 0.39028 0.24166 0.32205 0.38611 C 0.25382 0.53139 0.1257 0.56111 0.03663 0.45444 C -0.05208 0.34555 -0.0691 0.14194 -0.00087 -0.00278 Z " pathEditMode="relative" rAng="18420000" ptsTypes="AAAAA">
                                      <p:cBhvr>
                                        <p:cTn id="30" dur="2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4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61 C -0.10868 -0.11194 -0.24756 -0.07389 -0.3085 0.08167 C -0.37986 0.26445 -0.30642 0.43028 -0.25781 0.51806 L -0.18993 0.62556 C -0.14131 0.71361 -0.06944 0.88306 -0.15069 1.09028 C -0.2026 1.22278 -0.35017 1.28417 -0.46006 1.17611 C -0.5677 1.06667 -0.59913 0.82639 -0.54739 0.69389 C -0.46649 0.48667 -0.33958 0.51556 -0.26892 0.54611 L -0.17864 0.59722 C -0.10798 0.62861 0.01684 0.66111 0.08837 0.47861 C 0.14914 0.32306 0.10886 0.10583 0.0007 -0.00361 Z " pathEditMode="relative" rAng="7320000" ptsTypes="AAAAAAAAAAA">
                                      <p:cBhvr>
                                        <p:cTn id="32" dur="2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59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569 -0.28611 C 0.16684 -0.41778 0.22465 -0.68056 0.1559 -0.87111 C 0.075 -1.09722 -0.08247 -1.06111 -0.17274 -1.02556 L -0.28663 -0.96556 C -0.37604 -0.92972 -0.53576 -0.89944 -0.62691 -1.15472 C -0.68629 -1.3175 -0.63906 -1.60861 -0.49826 -1.74083 C -0.35729 -1.86889 -0.17535 -1.78917 -0.11632 -1.62778 C -0.02396 -1.37111 -0.12031 -1.16583 -0.18542 -1.06028 L -0.27448 -0.92917 C -0.3382 -0.82472 -0.43646 -0.62472 -0.35521 -0.39917 C -0.28594 -0.20639 -0.11476 -0.15694 0.02569 -0.28611 Z " pathEditMode="relative" rAng="14400000" ptsTypes="AAAAAAAAAAA">
                                      <p:cBhvr>
                                        <p:cTn id="34" dur="25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72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5 C -0.14671 -0.07611 -0.21615 -0.36694 -0.15573 -0.64889 C -0.09532 -0.92889 0.07152 -1.09305 0.21736 -1.01278 C 0.36215 -0.93167 0.4309 -0.63861 0.37135 -0.35889 C 0.31024 -0.07833 0.14322 0.085 -0.00209 0.005 Z " pathEditMode="relative" rAng="11940000" ptsTypes="AAAAA">
                                      <p:cBhvr>
                                        <p:cTn id="36" dur="2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508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5 -1.11111E-6 C 0.11996 -1.11111E-6 0.21718 -0.12611 0.21875 -0.28083 C 0.21857 -0.46305 0.10885 -0.52917 0.04218 -0.55583 L -0.04393 -0.58444 C -0.11077 -0.61361 -0.21945 -0.68278 -0.21997 -0.88917 C -0.2198 -1.02139 -0.12223 -1.17111 -0.00035 -1.16944 C 0.11927 -1.17111 0.21875 -1.02139 0.21875 -0.88611 C 0.21875 -0.68333 0.10885 -0.61333 0.04218 -0.58444 L -0.0448 -0.55667 C -0.10851 -0.52722 -0.21893 -0.46139 -0.21945 -0.28083 C -0.21945 -0.12528 -0.12101 0.00083 -0.00035 -1.11111E-6 Z " pathEditMode="relative" rAng="16200000" ptsTypes="AAAAAAAAAAA">
                                      <p:cBhvr>
                                        <p:cTn id="38" dur="23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84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2445 C 0.08351 0.12445 0.15209 0.35195 0.15209 0.63 C 0.15209 0.90806 0.08351 1.13556 -1.94444E-6 1.13556 C -0.08385 1.13556 -0.15173 0.90806 -0.15173 0.63 C -0.15173 0.35195 -0.08385 0.12445 -1.94444E-6 0.12445 Z " pathEditMode="relative" rAng="0" ptsTypes="AAAAA">
                                      <p:cBhvr>
                                        <p:cTn id="40" dur="15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6" presetClass="path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1441 -0.08389 C 0.05139 -0.29083 -0.04879 -0.5225 -0.20695 -0.59666 C -0.39531 -0.68111 -0.4974 -0.52166 -0.54705 -0.42111 L -0.60243 -0.28472 C -0.65226 -0.18277 -0.75816 -0.02444 -0.97049 -0.12111 C -1.10643 -0.18416 -1.23021 -0.42527 -1.19288 -0.635 C -1.15504 -0.84583 -0.96979 -0.94472 -0.83386 -0.88472 C -0.6224 -0.78361 -0.58403 -0.56305 -0.57552 -0.43416 L -0.57327 -0.26889 C -0.56528 -0.14166 -0.53143 0.08028 -0.3441 0.16584 C -0.1849 0.23861 -0.02396 0.12834 0.01441 -0.08389 Z " pathEditMode="relative" rAng="11760000" ptsTypes="AAAAAAAAAAA">
                                      <p:cBhvr>
                                        <p:cTn id="42" dur="2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65" y="-275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3 -0.96056 C 0.43107 -0.96056 0.59201 -0.68917 0.59201 -0.35528 C 0.59201 -0.02195 0.43107 0.25 0.23333 0.25 C 0.03541 0.25 -0.125 -0.02195 -0.125 -0.35528 C -0.125 -0.68917 0.03541 -0.96056 0.23333 -0.96056 Z " pathEditMode="relative" rAng="0" ptsTypes="AAAAA">
                                      <p:cBhvr>
                                        <p:cTn id="44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052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-0.00806 C 0.24896 -0.17278 0.13854 -0.30723 0.00365 -0.30723 C -0.15504 -0.30723 -0.2125 -0.15723 -0.23663 -0.06723 L -0.26146 0.05194 C -0.28629 0.14194 -0.34722 0.29111 -0.52656 0.29111 C -0.64167 0.29111 -0.77222 0.15722 -0.77222 -0.00806 C -0.77222 -0.17278 -0.64167 -0.30723 -0.52656 -0.30723 C -0.34722 -0.30723 -0.28629 -0.15723 -0.26146 -0.06723 L -0.23663 0.05194 C -0.2125 0.14194 -0.15504 0.29111 0.00365 0.29111 C 0.13854 0.29111 0.24896 0.15722 0.24896 -0.00806 Z " pathEditMode="relative" rAng="10800000" ptsTypes="AAAAAAAAAAA">
                                      <p:cBhvr>
                                        <p:cTn id="46" dur="24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2 -3.33333E-6 C 0.35434 -3.33333E-6 0.49305 0.19361 0.49305 0.43139 C 0.49305 0.66917 0.35434 0.86306 0.18402 0.86306 C 0.01371 0.86306 -0.125 0.66917 -0.125 0.43139 C -0.125 0.19361 0.01371 -3.33333E-6 0.18402 -3.33333E-6 Z " pathEditMode="relative" rAng="0" ptsTypes="AAAAA">
                                      <p:cBhvr>
                                        <p:cTn id="48" dur="16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18406203">
            <a:off x="620493" y="-711490"/>
            <a:ext cx="2082393" cy="3413763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251450" y="378644"/>
            <a:ext cx="3681412" cy="1366838"/>
          </a:xfrm>
        </p:spPr>
        <p:txBody>
          <a:bodyPr>
            <a:normAutofit/>
          </a:bodyPr>
          <a:lstStyle>
            <a:lvl1pPr algn="ctr">
              <a:lnSpc>
                <a:spcPts val="2500"/>
              </a:lnSpc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develop</a:t>
            </a:r>
          </a:p>
          <a:p>
            <a:pPr lvl="0"/>
            <a:r>
              <a:rPr lang="en-US"/>
              <a:t>archive</a:t>
            </a:r>
          </a:p>
          <a:p>
            <a:pPr lvl="0"/>
            <a:r>
              <a:rPr lang="en-US"/>
              <a:t>scale up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08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-3191519" y="3162962"/>
            <a:ext cx="11347250" cy="3968880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384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Oval 6"/>
          <p:cNvSpPr/>
          <p:nvPr userDrawn="1"/>
        </p:nvSpPr>
        <p:spPr>
          <a:xfrm>
            <a:off x="6840567" y="5862929"/>
            <a:ext cx="241928" cy="21773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384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Freeform 7"/>
          <p:cNvSpPr/>
          <p:nvPr userDrawn="1"/>
        </p:nvSpPr>
        <p:spPr>
          <a:xfrm>
            <a:off x="-3493036" y="3685191"/>
            <a:ext cx="11347250" cy="3968880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54A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Freeform 8"/>
          <p:cNvSpPr/>
          <p:nvPr userDrawn="1"/>
        </p:nvSpPr>
        <p:spPr>
          <a:xfrm rot="5400000">
            <a:off x="-3338005" y="1663586"/>
            <a:ext cx="10212518" cy="4409869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C45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Freeform 9"/>
          <p:cNvSpPr/>
          <p:nvPr userDrawn="1"/>
        </p:nvSpPr>
        <p:spPr>
          <a:xfrm>
            <a:off x="-3340227" y="3411271"/>
            <a:ext cx="11347250" cy="3968880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396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Freeform 10"/>
          <p:cNvSpPr/>
          <p:nvPr userDrawn="1"/>
        </p:nvSpPr>
        <p:spPr>
          <a:xfrm>
            <a:off x="-4829202" y="2853582"/>
            <a:ext cx="11347250" cy="3968880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559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Freeform 11"/>
          <p:cNvSpPr/>
          <p:nvPr userDrawn="1"/>
        </p:nvSpPr>
        <p:spPr>
          <a:xfrm rot="5400000" flipV="1">
            <a:off x="1302760" y="-134508"/>
            <a:ext cx="10212518" cy="3762337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912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58" y="1768331"/>
            <a:ext cx="3508507" cy="3157656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-574564" y="2746140"/>
            <a:ext cx="241928" cy="21773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559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Freeform 14"/>
          <p:cNvSpPr/>
          <p:nvPr userDrawn="1"/>
        </p:nvSpPr>
        <p:spPr>
          <a:xfrm rot="5400000">
            <a:off x="-3050292" y="1797423"/>
            <a:ext cx="10212518" cy="4409869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AC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6" name="Freeform 15"/>
          <p:cNvSpPr/>
          <p:nvPr userDrawn="1"/>
        </p:nvSpPr>
        <p:spPr>
          <a:xfrm rot="5400000">
            <a:off x="-3618737" y="1552637"/>
            <a:ext cx="10212518" cy="4409869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CA7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7" name="Freeform 16"/>
          <p:cNvSpPr/>
          <p:nvPr userDrawn="1"/>
        </p:nvSpPr>
        <p:spPr>
          <a:xfrm rot="5400000">
            <a:off x="-3918346" y="1372195"/>
            <a:ext cx="10212518" cy="4409869"/>
          </a:xfrm>
          <a:custGeom>
            <a:avLst/>
            <a:gdLst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337347 w 2076016"/>
              <a:gd name="connsiteY1" fmla="*/ 0 h 836959"/>
              <a:gd name="connsiteX2" fmla="*/ 2076016 w 2076016"/>
              <a:gd name="connsiteY2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337347 w 2076016"/>
              <a:gd name="connsiteY2" fmla="*/ 0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5957 h 836959"/>
              <a:gd name="connsiteX1" fmla="*/ 1193134 w 2076016"/>
              <a:gd name="connsiteY1" fmla="*/ 0 h 836959"/>
              <a:gd name="connsiteX2" fmla="*/ 1406489 w 2076016"/>
              <a:gd name="connsiteY2" fmla="*/ 82512 h 836959"/>
              <a:gd name="connsiteX3" fmla="*/ 2076016 w 2076016"/>
              <a:gd name="connsiteY3" fmla="*/ 836959 h 836959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  <a:gd name="connsiteX0" fmla="*/ 0 w 2076016"/>
              <a:gd name="connsiteY0" fmla="*/ 4839 h 835841"/>
              <a:gd name="connsiteX1" fmla="*/ 1207713 w 2076016"/>
              <a:gd name="connsiteY1" fmla="*/ 1395 h 835841"/>
              <a:gd name="connsiteX2" fmla="*/ 1406489 w 2076016"/>
              <a:gd name="connsiteY2" fmla="*/ 81394 h 835841"/>
              <a:gd name="connsiteX3" fmla="*/ 2076016 w 2076016"/>
              <a:gd name="connsiteY3" fmla="*/ 835841 h 835841"/>
              <a:gd name="connsiteX0" fmla="*/ 0 w 2076016"/>
              <a:gd name="connsiteY0" fmla="*/ 5402 h 836404"/>
              <a:gd name="connsiteX1" fmla="*/ 1207713 w 2076016"/>
              <a:gd name="connsiteY1" fmla="*/ 1958 h 836404"/>
              <a:gd name="connsiteX2" fmla="*/ 1406489 w 2076016"/>
              <a:gd name="connsiteY2" fmla="*/ 81957 h 836404"/>
              <a:gd name="connsiteX3" fmla="*/ 2076016 w 2076016"/>
              <a:gd name="connsiteY3" fmla="*/ 836404 h 836404"/>
              <a:gd name="connsiteX0" fmla="*/ 0 w 2076016"/>
              <a:gd name="connsiteY0" fmla="*/ 4551 h 835553"/>
              <a:gd name="connsiteX1" fmla="*/ 1207713 w 2076016"/>
              <a:gd name="connsiteY1" fmla="*/ 1107 h 835553"/>
              <a:gd name="connsiteX2" fmla="*/ 1406489 w 2076016"/>
              <a:gd name="connsiteY2" fmla="*/ 81106 h 835553"/>
              <a:gd name="connsiteX3" fmla="*/ 2076016 w 2076016"/>
              <a:gd name="connsiteY3" fmla="*/ 835553 h 835553"/>
              <a:gd name="connsiteX0" fmla="*/ 0 w 2076016"/>
              <a:gd name="connsiteY0" fmla="*/ 3444 h 834446"/>
              <a:gd name="connsiteX1" fmla="*/ 1207713 w 2076016"/>
              <a:gd name="connsiteY1" fmla="*/ 0 h 834446"/>
              <a:gd name="connsiteX2" fmla="*/ 1406489 w 2076016"/>
              <a:gd name="connsiteY2" fmla="*/ 79999 h 834446"/>
              <a:gd name="connsiteX3" fmla="*/ 2076016 w 2076016"/>
              <a:gd name="connsiteY3" fmla="*/ 834446 h 8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016" h="834446">
                <a:moveTo>
                  <a:pt x="0" y="3444"/>
                </a:moveTo>
                <a:lnTo>
                  <a:pt x="1207713" y="0"/>
                </a:lnTo>
                <a:cubicBezTo>
                  <a:pt x="1325313" y="5183"/>
                  <a:pt x="1337036" y="9167"/>
                  <a:pt x="1406489" y="79999"/>
                </a:cubicBezTo>
                <a:cubicBezTo>
                  <a:pt x="1535704" y="230633"/>
                  <a:pt x="1829793" y="555460"/>
                  <a:pt x="2076016" y="834446"/>
                </a:cubicBezTo>
              </a:path>
            </a:pathLst>
          </a:custGeom>
          <a:noFill/>
          <a:ln w="95250">
            <a:solidFill>
              <a:srgbClr val="C8A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8" name="Oval 17"/>
          <p:cNvSpPr/>
          <p:nvPr userDrawn="1"/>
        </p:nvSpPr>
        <p:spPr>
          <a:xfrm>
            <a:off x="4129648" y="-326895"/>
            <a:ext cx="241928" cy="21773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AC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162390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11 L 0.18334 -0.00166 C 0.19167 -0.00027 0.20712 -0.00388 0.21476 -0.00222 C 0.22222 -4.44444E-6 0.25018 0.00084 0.25729 0.00334 C 0.2625 0.00584 0.28334 0.01306 0.28976 0.01667 C 0.29254 0.01889 0.31823 0.055 0.32049 0.05862 C 0.32188 0.06084 0.36285 0.13223 0.36129 0.13195 C 0.36372 0.13445 0.59254 0.53139 0.59219 0.53195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26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8.33333E-7 -4.44444E-6 L 0.00174 0.88223 L 0.00104 0.91167 L -0.00035 0.94862 L -0.00417 0.97806 L -0.01181 1.00445 L -0.01823 1.01695 L -0.03073 1.04084 L -0.04149 1.05556 L -0.06024 1.08445 " pathEditMode="relative" rAng="0" ptsTypes="AAAAAAAA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54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5.55556E-7 -2.22222E-6 L -0.25486 -0.44611 L -0.27465 -0.46861 L -0.28507 -0.47861 L -0.30035 -0.48639 L -0.32517 -0.49055 L -0.3467 -0.49194 L -0.71267 -0.49 " pathEditMode="relative" rAng="0" ptsTypes="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42" y="-24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T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/>
          <p:cNvSpPr/>
          <p:nvPr userDrawn="1"/>
        </p:nvSpPr>
        <p:spPr>
          <a:xfrm>
            <a:off x="1163697" y="1192572"/>
            <a:ext cx="496882" cy="447194"/>
          </a:xfrm>
          <a:prstGeom prst="rect">
            <a:avLst/>
          </a:pr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Rectangle 6"/>
          <p:cNvSpPr/>
          <p:nvPr userDrawn="1"/>
        </p:nvSpPr>
        <p:spPr>
          <a:xfrm>
            <a:off x="1660579" y="1646186"/>
            <a:ext cx="496882" cy="447194"/>
          </a:xfrm>
          <a:prstGeom prst="rect">
            <a:avLst/>
          </a:prstGeom>
          <a:solidFill>
            <a:srgbClr val="39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Rectangle 7"/>
          <p:cNvSpPr/>
          <p:nvPr userDrawn="1"/>
        </p:nvSpPr>
        <p:spPr>
          <a:xfrm>
            <a:off x="2157460" y="2093379"/>
            <a:ext cx="496882" cy="447194"/>
          </a:xfrm>
          <a:prstGeom prst="rect">
            <a:avLst/>
          </a:pr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660579" y="2953517"/>
            <a:ext cx="496882" cy="447194"/>
          </a:xfrm>
          <a:prstGeom prst="rect">
            <a:avLst/>
          </a:pr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660579" y="2093379"/>
            <a:ext cx="496882" cy="447194"/>
          </a:xfrm>
          <a:prstGeom prst="rect">
            <a:avLst/>
          </a:pr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157460" y="3400711"/>
            <a:ext cx="496882" cy="447194"/>
          </a:xfrm>
          <a:prstGeom prst="rect">
            <a:avLst/>
          </a:prstGeom>
          <a:solidFill>
            <a:srgbClr val="55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660579" y="3847905"/>
            <a:ext cx="496882" cy="447194"/>
          </a:xfrm>
          <a:prstGeom prst="rect">
            <a:avLst/>
          </a:prstGeom>
          <a:solidFill>
            <a:srgbClr val="72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3151223" y="2953517"/>
            <a:ext cx="496882" cy="447194"/>
          </a:xfrm>
          <a:prstGeom prst="rect">
            <a:avLst/>
          </a:pr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3648106" y="2093379"/>
            <a:ext cx="496882" cy="447194"/>
          </a:xfrm>
          <a:prstGeom prst="rect">
            <a:avLst/>
          </a:pr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4144988" y="2540573"/>
            <a:ext cx="496882" cy="447194"/>
          </a:xfrm>
          <a:prstGeom prst="rect">
            <a:avLst/>
          </a:prstGeom>
          <a:solidFill>
            <a:srgbClr val="C4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4144988" y="3400710"/>
            <a:ext cx="496882" cy="447194"/>
          </a:xfrm>
          <a:prstGeom prst="rect">
            <a:avLst/>
          </a:pr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4641870" y="3849505"/>
            <a:ext cx="496882" cy="447194"/>
          </a:xfrm>
          <a:prstGeom prst="rect">
            <a:avLst/>
          </a:prstGeom>
          <a:solidFill>
            <a:srgbClr val="91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5630559" y="3849505"/>
            <a:ext cx="496882" cy="447194"/>
          </a:xfrm>
          <a:prstGeom prst="rect">
            <a:avLst/>
          </a:prstGeom>
          <a:solidFill>
            <a:srgbClr val="69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5138752" y="4296699"/>
            <a:ext cx="496882" cy="447194"/>
          </a:xfrm>
          <a:prstGeom prst="rect">
            <a:avLst/>
          </a:prstGeom>
          <a:solidFill>
            <a:srgbClr val="5B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27" y="1874275"/>
            <a:ext cx="2755940" cy="13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9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TS Opening slide Design Challeng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496908" y="0"/>
            <a:ext cx="453571" cy="408214"/>
          </a:xfrm>
          <a:prstGeom prst="rect">
            <a:avLst/>
          </a:pr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Rectangle 7"/>
          <p:cNvSpPr/>
          <p:nvPr/>
        </p:nvSpPr>
        <p:spPr>
          <a:xfrm>
            <a:off x="-496908" y="408214"/>
            <a:ext cx="453571" cy="408214"/>
          </a:xfrm>
          <a:prstGeom prst="rect">
            <a:avLst/>
          </a:prstGeom>
          <a:solidFill>
            <a:srgbClr val="39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/>
          <p:cNvSpPr/>
          <p:nvPr/>
        </p:nvSpPr>
        <p:spPr>
          <a:xfrm>
            <a:off x="-496908" y="1224642"/>
            <a:ext cx="453571" cy="408214"/>
          </a:xfrm>
          <a:prstGeom prst="rect">
            <a:avLst/>
          </a:pr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Rectangle 9"/>
          <p:cNvSpPr/>
          <p:nvPr/>
        </p:nvSpPr>
        <p:spPr>
          <a:xfrm>
            <a:off x="-496908" y="1632856"/>
            <a:ext cx="453571" cy="408214"/>
          </a:xfrm>
          <a:prstGeom prst="rect">
            <a:avLst/>
          </a:pr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10"/>
          <p:cNvSpPr/>
          <p:nvPr/>
        </p:nvSpPr>
        <p:spPr>
          <a:xfrm>
            <a:off x="-496908" y="816428"/>
            <a:ext cx="453571" cy="408214"/>
          </a:xfrm>
          <a:prstGeom prst="rect">
            <a:avLst/>
          </a:pr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Rectangle 11"/>
          <p:cNvSpPr/>
          <p:nvPr/>
        </p:nvSpPr>
        <p:spPr>
          <a:xfrm>
            <a:off x="-496908" y="2041071"/>
            <a:ext cx="453571" cy="408214"/>
          </a:xfrm>
          <a:prstGeom prst="rect">
            <a:avLst/>
          </a:prstGeom>
          <a:solidFill>
            <a:srgbClr val="55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Rectangle 12"/>
          <p:cNvSpPr/>
          <p:nvPr/>
        </p:nvSpPr>
        <p:spPr>
          <a:xfrm>
            <a:off x="-496908" y="2449286"/>
            <a:ext cx="453571" cy="408214"/>
          </a:xfrm>
          <a:prstGeom prst="rect">
            <a:avLst/>
          </a:prstGeom>
          <a:solidFill>
            <a:srgbClr val="72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Rectangle 13"/>
          <p:cNvSpPr/>
          <p:nvPr/>
        </p:nvSpPr>
        <p:spPr>
          <a:xfrm>
            <a:off x="-496908" y="2857500"/>
            <a:ext cx="453571" cy="408214"/>
          </a:xfrm>
          <a:prstGeom prst="rect">
            <a:avLst/>
          </a:pr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Rectangle 14"/>
          <p:cNvSpPr/>
          <p:nvPr/>
        </p:nvSpPr>
        <p:spPr>
          <a:xfrm>
            <a:off x="-496908" y="3265714"/>
            <a:ext cx="453571" cy="408214"/>
          </a:xfrm>
          <a:prstGeom prst="rect">
            <a:avLst/>
          </a:pr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6" name="Rectangle 15"/>
          <p:cNvSpPr/>
          <p:nvPr/>
        </p:nvSpPr>
        <p:spPr>
          <a:xfrm>
            <a:off x="-496908" y="3673929"/>
            <a:ext cx="453571" cy="408214"/>
          </a:xfrm>
          <a:prstGeom prst="rect">
            <a:avLst/>
          </a:prstGeom>
          <a:solidFill>
            <a:srgbClr val="C4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7" name="Rectangle 16"/>
          <p:cNvSpPr/>
          <p:nvPr/>
        </p:nvSpPr>
        <p:spPr>
          <a:xfrm>
            <a:off x="-496908" y="4082143"/>
            <a:ext cx="453571" cy="408214"/>
          </a:xfrm>
          <a:prstGeom prst="rect">
            <a:avLst/>
          </a:pr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8" name="Rectangle 17"/>
          <p:cNvSpPr/>
          <p:nvPr/>
        </p:nvSpPr>
        <p:spPr>
          <a:xfrm>
            <a:off x="-496908" y="4490357"/>
            <a:ext cx="453571" cy="408214"/>
          </a:xfrm>
          <a:prstGeom prst="rect">
            <a:avLst/>
          </a:prstGeom>
          <a:solidFill>
            <a:srgbClr val="91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9" name="Rectangle 18"/>
          <p:cNvSpPr/>
          <p:nvPr/>
        </p:nvSpPr>
        <p:spPr>
          <a:xfrm>
            <a:off x="-496908" y="4898571"/>
            <a:ext cx="453571" cy="408214"/>
          </a:xfrm>
          <a:prstGeom prst="rect">
            <a:avLst/>
          </a:prstGeom>
          <a:solidFill>
            <a:srgbClr val="69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0" name="Rectangle 19"/>
          <p:cNvSpPr/>
          <p:nvPr/>
        </p:nvSpPr>
        <p:spPr>
          <a:xfrm>
            <a:off x="-496908" y="5306786"/>
            <a:ext cx="453571" cy="408214"/>
          </a:xfrm>
          <a:prstGeom prst="rect">
            <a:avLst/>
          </a:prstGeom>
          <a:solidFill>
            <a:srgbClr val="5B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1" name="Freeform 20"/>
          <p:cNvSpPr/>
          <p:nvPr/>
        </p:nvSpPr>
        <p:spPr>
          <a:xfrm>
            <a:off x="-1072912" y="6274112"/>
            <a:ext cx="2003179" cy="3669963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4394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2" name="Freeform 21"/>
          <p:cNvSpPr/>
          <p:nvPr/>
        </p:nvSpPr>
        <p:spPr>
          <a:xfrm>
            <a:off x="3623980" y="-3555268"/>
            <a:ext cx="1751722" cy="339271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129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3" name="Freeform 22"/>
          <p:cNvSpPr/>
          <p:nvPr/>
        </p:nvSpPr>
        <p:spPr>
          <a:xfrm>
            <a:off x="-267369" y="-478766"/>
            <a:ext cx="3684549" cy="3121408"/>
          </a:xfrm>
          <a:custGeom>
            <a:avLst/>
            <a:gdLst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7948 h 992958"/>
              <a:gd name="connsiteX1" fmla="*/ 224187 w 857912"/>
              <a:gd name="connsiteY1" fmla="*/ 145638 h 992958"/>
              <a:gd name="connsiteX2" fmla="*/ 0 w 857912"/>
              <a:gd name="connsiteY2" fmla="*/ 867625 h 992958"/>
              <a:gd name="connsiteX3" fmla="*/ 259492 w 857912"/>
              <a:gd name="connsiteY3" fmla="*/ 992958 h 992958"/>
              <a:gd name="connsiteX4" fmla="*/ 857912 w 857912"/>
              <a:gd name="connsiteY4" fmla="*/ 330989 h 992958"/>
              <a:gd name="connsiteX5" fmla="*/ 702570 w 857912"/>
              <a:gd name="connsiteY5" fmla="*/ 7948 h 992958"/>
              <a:gd name="connsiteX0" fmla="*/ 702570 w 862383"/>
              <a:gd name="connsiteY0" fmla="*/ 7948 h 992958"/>
              <a:gd name="connsiteX1" fmla="*/ 224187 w 862383"/>
              <a:gd name="connsiteY1" fmla="*/ 145638 h 992958"/>
              <a:gd name="connsiteX2" fmla="*/ 0 w 862383"/>
              <a:gd name="connsiteY2" fmla="*/ 867625 h 992958"/>
              <a:gd name="connsiteX3" fmla="*/ 259492 w 862383"/>
              <a:gd name="connsiteY3" fmla="*/ 992958 h 992958"/>
              <a:gd name="connsiteX4" fmla="*/ 857912 w 862383"/>
              <a:gd name="connsiteY4" fmla="*/ 330989 h 992958"/>
              <a:gd name="connsiteX5" fmla="*/ 702570 w 862383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1045099"/>
              <a:gd name="connsiteX1" fmla="*/ 224187 w 939718"/>
              <a:gd name="connsiteY1" fmla="*/ 145638 h 1045099"/>
              <a:gd name="connsiteX2" fmla="*/ 0 w 939718"/>
              <a:gd name="connsiteY2" fmla="*/ 867625 h 1045099"/>
              <a:gd name="connsiteX3" fmla="*/ 259492 w 939718"/>
              <a:gd name="connsiteY3" fmla="*/ 992958 h 1045099"/>
              <a:gd name="connsiteX4" fmla="*/ 857912 w 939718"/>
              <a:gd name="connsiteY4" fmla="*/ 330989 h 1045099"/>
              <a:gd name="connsiteX5" fmla="*/ 702570 w 939718"/>
              <a:gd name="connsiteY5" fmla="*/ 7948 h 1045099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9159 w 946307"/>
              <a:gd name="connsiteY0" fmla="*/ 7948 h 1059573"/>
              <a:gd name="connsiteX1" fmla="*/ 230776 w 946307"/>
              <a:gd name="connsiteY1" fmla="*/ 145638 h 1059573"/>
              <a:gd name="connsiteX2" fmla="*/ 6589 w 946307"/>
              <a:gd name="connsiteY2" fmla="*/ 867625 h 1059573"/>
              <a:gd name="connsiteX3" fmla="*/ 266081 w 946307"/>
              <a:gd name="connsiteY3" fmla="*/ 992958 h 1059573"/>
              <a:gd name="connsiteX4" fmla="*/ 864501 w 946307"/>
              <a:gd name="connsiteY4" fmla="*/ 330989 h 1059573"/>
              <a:gd name="connsiteX5" fmla="*/ 709159 w 946307"/>
              <a:gd name="connsiteY5" fmla="*/ 7948 h 1059573"/>
              <a:gd name="connsiteX0" fmla="*/ 725527 w 962675"/>
              <a:gd name="connsiteY0" fmla="*/ 7948 h 1059573"/>
              <a:gd name="connsiteX1" fmla="*/ 247144 w 962675"/>
              <a:gd name="connsiteY1" fmla="*/ 145638 h 1059573"/>
              <a:gd name="connsiteX2" fmla="*/ 22957 w 962675"/>
              <a:gd name="connsiteY2" fmla="*/ 867625 h 1059573"/>
              <a:gd name="connsiteX3" fmla="*/ 282449 w 962675"/>
              <a:gd name="connsiteY3" fmla="*/ 992958 h 1059573"/>
              <a:gd name="connsiteX4" fmla="*/ 880869 w 962675"/>
              <a:gd name="connsiteY4" fmla="*/ 330989 h 1059573"/>
              <a:gd name="connsiteX5" fmla="*/ 725527 w 962675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16115 w 953263"/>
              <a:gd name="connsiteY0" fmla="*/ 7948 h 1059573"/>
              <a:gd name="connsiteX1" fmla="*/ 237732 w 953263"/>
              <a:gd name="connsiteY1" fmla="*/ 145638 h 1059573"/>
              <a:gd name="connsiteX2" fmla="*/ 13545 w 953263"/>
              <a:gd name="connsiteY2" fmla="*/ 867625 h 1059573"/>
              <a:gd name="connsiteX3" fmla="*/ 273037 w 953263"/>
              <a:gd name="connsiteY3" fmla="*/ 992958 h 1059573"/>
              <a:gd name="connsiteX4" fmla="*/ 871457 w 953263"/>
              <a:gd name="connsiteY4" fmla="*/ 330989 h 1059573"/>
              <a:gd name="connsiteX5" fmla="*/ 716115 w 953263"/>
              <a:gd name="connsiteY5" fmla="*/ 7948 h 1059573"/>
              <a:gd name="connsiteX0" fmla="*/ 704186 w 941334"/>
              <a:gd name="connsiteY0" fmla="*/ 7948 h 1059573"/>
              <a:gd name="connsiteX1" fmla="*/ 225803 w 941334"/>
              <a:gd name="connsiteY1" fmla="*/ 145638 h 1059573"/>
              <a:gd name="connsiteX2" fmla="*/ 1616 w 941334"/>
              <a:gd name="connsiteY2" fmla="*/ 867625 h 1059573"/>
              <a:gd name="connsiteX3" fmla="*/ 261108 w 941334"/>
              <a:gd name="connsiteY3" fmla="*/ 992958 h 1059573"/>
              <a:gd name="connsiteX4" fmla="*/ 859528 w 941334"/>
              <a:gd name="connsiteY4" fmla="*/ 330989 h 1059573"/>
              <a:gd name="connsiteX5" fmla="*/ 704186 w 941334"/>
              <a:gd name="connsiteY5" fmla="*/ 7948 h 1059573"/>
              <a:gd name="connsiteX0" fmla="*/ 703515 w 940663"/>
              <a:gd name="connsiteY0" fmla="*/ 7948 h 1059573"/>
              <a:gd name="connsiteX1" fmla="*/ 225132 w 940663"/>
              <a:gd name="connsiteY1" fmla="*/ 145638 h 1059573"/>
              <a:gd name="connsiteX2" fmla="*/ 945 w 940663"/>
              <a:gd name="connsiteY2" fmla="*/ 867625 h 1059573"/>
              <a:gd name="connsiteX3" fmla="*/ 260437 w 940663"/>
              <a:gd name="connsiteY3" fmla="*/ 992958 h 1059573"/>
              <a:gd name="connsiteX4" fmla="*/ 858857 w 940663"/>
              <a:gd name="connsiteY4" fmla="*/ 330989 h 1059573"/>
              <a:gd name="connsiteX5" fmla="*/ 703515 w 940663"/>
              <a:gd name="connsiteY5" fmla="*/ 7948 h 1059573"/>
              <a:gd name="connsiteX0" fmla="*/ 703640 w 940788"/>
              <a:gd name="connsiteY0" fmla="*/ 7948 h 1059573"/>
              <a:gd name="connsiteX1" fmla="*/ 225257 w 940788"/>
              <a:gd name="connsiteY1" fmla="*/ 145638 h 1059573"/>
              <a:gd name="connsiteX2" fmla="*/ 1070 w 940788"/>
              <a:gd name="connsiteY2" fmla="*/ 867625 h 1059573"/>
              <a:gd name="connsiteX3" fmla="*/ 260562 w 940788"/>
              <a:gd name="connsiteY3" fmla="*/ 992958 h 1059573"/>
              <a:gd name="connsiteX4" fmla="*/ 858982 w 940788"/>
              <a:gd name="connsiteY4" fmla="*/ 330989 h 1059573"/>
              <a:gd name="connsiteX5" fmla="*/ 703640 w 940788"/>
              <a:gd name="connsiteY5" fmla="*/ 7948 h 1059573"/>
              <a:gd name="connsiteX0" fmla="*/ 703640 w 940788"/>
              <a:gd name="connsiteY0" fmla="*/ 7948 h 1061664"/>
              <a:gd name="connsiteX1" fmla="*/ 225257 w 940788"/>
              <a:gd name="connsiteY1" fmla="*/ 145638 h 1061664"/>
              <a:gd name="connsiteX2" fmla="*/ 1070 w 940788"/>
              <a:gd name="connsiteY2" fmla="*/ 867625 h 1061664"/>
              <a:gd name="connsiteX3" fmla="*/ 260562 w 940788"/>
              <a:gd name="connsiteY3" fmla="*/ 992958 h 1061664"/>
              <a:gd name="connsiteX4" fmla="*/ 858982 w 940788"/>
              <a:gd name="connsiteY4" fmla="*/ 330989 h 1061664"/>
              <a:gd name="connsiteX5" fmla="*/ 703640 w 940788"/>
              <a:gd name="connsiteY5" fmla="*/ 7948 h 106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88" h="1061664">
                <a:moveTo>
                  <a:pt x="703640" y="7948"/>
                </a:moveTo>
                <a:cubicBezTo>
                  <a:pt x="477099" y="-15000"/>
                  <a:pt x="384718" y="6183"/>
                  <a:pt x="225257" y="145638"/>
                </a:cubicBezTo>
                <a:cubicBezTo>
                  <a:pt x="104632" y="253907"/>
                  <a:pt x="-12464" y="685217"/>
                  <a:pt x="1070" y="867625"/>
                </a:cubicBezTo>
                <a:cubicBezTo>
                  <a:pt x="13426" y="1010021"/>
                  <a:pt x="46967" y="1148888"/>
                  <a:pt x="260562" y="992958"/>
                </a:cubicBezTo>
                <a:cubicBezTo>
                  <a:pt x="521819" y="786424"/>
                  <a:pt x="747772" y="526931"/>
                  <a:pt x="858982" y="330989"/>
                </a:cubicBezTo>
                <a:cubicBezTo>
                  <a:pt x="994317" y="135046"/>
                  <a:pt x="974313" y="69732"/>
                  <a:pt x="703640" y="7948"/>
                </a:cubicBezTo>
                <a:close/>
              </a:path>
            </a:pathLst>
          </a:custGeom>
          <a:solidFill>
            <a:srgbClr val="6CA8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4" name="Freeform 23"/>
          <p:cNvSpPr/>
          <p:nvPr/>
        </p:nvSpPr>
        <p:spPr>
          <a:xfrm>
            <a:off x="-1721134" y="2150708"/>
            <a:ext cx="1989364" cy="3250916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4CA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5" name="Freeform 24"/>
          <p:cNvSpPr/>
          <p:nvPr/>
        </p:nvSpPr>
        <p:spPr>
          <a:xfrm rot="1687289">
            <a:off x="6160932" y="-710659"/>
            <a:ext cx="3568148" cy="2120046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2F4C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6" name="Freeform 25"/>
          <p:cNvSpPr/>
          <p:nvPr/>
        </p:nvSpPr>
        <p:spPr>
          <a:xfrm>
            <a:off x="11617776" y="-800931"/>
            <a:ext cx="2144291" cy="2418290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3FB4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7" name="Freeform 26"/>
          <p:cNvSpPr/>
          <p:nvPr/>
        </p:nvSpPr>
        <p:spPr>
          <a:xfrm>
            <a:off x="7684382" y="5713344"/>
            <a:ext cx="3074603" cy="4261978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D353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8" name="Freeform 27"/>
          <p:cNvSpPr/>
          <p:nvPr/>
        </p:nvSpPr>
        <p:spPr>
          <a:xfrm>
            <a:off x="3978703" y="5919066"/>
            <a:ext cx="2708701" cy="3177922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BB2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9" name="Freeform 28"/>
          <p:cNvSpPr/>
          <p:nvPr/>
        </p:nvSpPr>
        <p:spPr>
          <a:xfrm>
            <a:off x="9545075" y="3751864"/>
            <a:ext cx="2480933" cy="3651781"/>
          </a:xfrm>
          <a:custGeom>
            <a:avLst/>
            <a:gdLst>
              <a:gd name="connsiteX0" fmla="*/ 151074 w 1102580"/>
              <a:gd name="connsiteY0" fmla="*/ 169628 h 1622067"/>
              <a:gd name="connsiteX1" fmla="*/ 768626 w 1102580"/>
              <a:gd name="connsiteY1" fmla="*/ 0 h 1622067"/>
              <a:gd name="connsiteX2" fmla="*/ 1102580 w 1102580"/>
              <a:gd name="connsiteY2" fmla="*/ 646707 h 1622067"/>
              <a:gd name="connsiteX3" fmla="*/ 829586 w 1102580"/>
              <a:gd name="connsiteY3" fmla="*/ 1465691 h 1622067"/>
              <a:gd name="connsiteX4" fmla="*/ 421419 w 1102580"/>
              <a:gd name="connsiteY4" fmla="*/ 1622067 h 1622067"/>
              <a:gd name="connsiteX5" fmla="*/ 0 w 1102580"/>
              <a:gd name="connsiteY5" fmla="*/ 1282811 h 1622067"/>
              <a:gd name="connsiteX6" fmla="*/ 151074 w 1102580"/>
              <a:gd name="connsiteY6" fmla="*/ 169628 h 162206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17946"/>
              <a:gd name="connsiteY0" fmla="*/ 396184 h 1848623"/>
              <a:gd name="connsiteX1" fmla="*/ 768626 w 1117946"/>
              <a:gd name="connsiteY1" fmla="*/ 226556 h 1848623"/>
              <a:gd name="connsiteX2" fmla="*/ 1102580 w 1117946"/>
              <a:gd name="connsiteY2" fmla="*/ 873263 h 1848623"/>
              <a:gd name="connsiteX3" fmla="*/ 829586 w 1117946"/>
              <a:gd name="connsiteY3" fmla="*/ 1692247 h 1848623"/>
              <a:gd name="connsiteX4" fmla="*/ 421419 w 1117946"/>
              <a:gd name="connsiteY4" fmla="*/ 1848623 h 1848623"/>
              <a:gd name="connsiteX5" fmla="*/ 0 w 1117946"/>
              <a:gd name="connsiteY5" fmla="*/ 1509367 h 1848623"/>
              <a:gd name="connsiteX6" fmla="*/ 151074 w 1117946"/>
              <a:gd name="connsiteY6" fmla="*/ 396184 h 1848623"/>
              <a:gd name="connsiteX0" fmla="*/ 151074 w 1131681"/>
              <a:gd name="connsiteY0" fmla="*/ 396184 h 1848623"/>
              <a:gd name="connsiteX1" fmla="*/ 768626 w 1131681"/>
              <a:gd name="connsiteY1" fmla="*/ 226556 h 1848623"/>
              <a:gd name="connsiteX2" fmla="*/ 1102580 w 1131681"/>
              <a:gd name="connsiteY2" fmla="*/ 873263 h 1848623"/>
              <a:gd name="connsiteX3" fmla="*/ 829586 w 1131681"/>
              <a:gd name="connsiteY3" fmla="*/ 1692247 h 1848623"/>
              <a:gd name="connsiteX4" fmla="*/ 421419 w 1131681"/>
              <a:gd name="connsiteY4" fmla="*/ 1848623 h 1848623"/>
              <a:gd name="connsiteX5" fmla="*/ 0 w 1131681"/>
              <a:gd name="connsiteY5" fmla="*/ 1509367 h 1848623"/>
              <a:gd name="connsiteX6" fmla="*/ 151074 w 1131681"/>
              <a:gd name="connsiteY6" fmla="*/ 396184 h 1848623"/>
              <a:gd name="connsiteX0" fmla="*/ 151074 w 1124069"/>
              <a:gd name="connsiteY0" fmla="*/ 396184 h 1848623"/>
              <a:gd name="connsiteX1" fmla="*/ 768626 w 1124069"/>
              <a:gd name="connsiteY1" fmla="*/ 226556 h 1848623"/>
              <a:gd name="connsiteX2" fmla="*/ 1102580 w 1124069"/>
              <a:gd name="connsiteY2" fmla="*/ 873263 h 1848623"/>
              <a:gd name="connsiteX3" fmla="*/ 829586 w 1124069"/>
              <a:gd name="connsiteY3" fmla="*/ 1692247 h 1848623"/>
              <a:gd name="connsiteX4" fmla="*/ 421419 w 1124069"/>
              <a:gd name="connsiteY4" fmla="*/ 1848623 h 1848623"/>
              <a:gd name="connsiteX5" fmla="*/ 0 w 1124069"/>
              <a:gd name="connsiteY5" fmla="*/ 1509367 h 1848623"/>
              <a:gd name="connsiteX6" fmla="*/ 151074 w 1124069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9092"/>
              <a:gd name="connsiteY0" fmla="*/ 396184 h 1848623"/>
              <a:gd name="connsiteX1" fmla="*/ 768626 w 1139092"/>
              <a:gd name="connsiteY1" fmla="*/ 226556 h 1848623"/>
              <a:gd name="connsiteX2" fmla="*/ 1102580 w 1139092"/>
              <a:gd name="connsiteY2" fmla="*/ 873263 h 1848623"/>
              <a:gd name="connsiteX3" fmla="*/ 829586 w 1139092"/>
              <a:gd name="connsiteY3" fmla="*/ 1692247 h 1848623"/>
              <a:gd name="connsiteX4" fmla="*/ 421419 w 1139092"/>
              <a:gd name="connsiteY4" fmla="*/ 1848623 h 1848623"/>
              <a:gd name="connsiteX5" fmla="*/ 0 w 1139092"/>
              <a:gd name="connsiteY5" fmla="*/ 1509367 h 1848623"/>
              <a:gd name="connsiteX6" fmla="*/ 151074 w 1139092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57226"/>
              <a:gd name="connsiteX1" fmla="*/ 768626 w 1142841"/>
              <a:gd name="connsiteY1" fmla="*/ 226556 h 1857226"/>
              <a:gd name="connsiteX2" fmla="*/ 1102580 w 1142841"/>
              <a:gd name="connsiteY2" fmla="*/ 873263 h 1857226"/>
              <a:gd name="connsiteX3" fmla="*/ 829586 w 1142841"/>
              <a:gd name="connsiteY3" fmla="*/ 1692247 h 1857226"/>
              <a:gd name="connsiteX4" fmla="*/ 421419 w 1142841"/>
              <a:gd name="connsiteY4" fmla="*/ 1848623 h 1857226"/>
              <a:gd name="connsiteX5" fmla="*/ 0 w 1142841"/>
              <a:gd name="connsiteY5" fmla="*/ 1509367 h 1857226"/>
              <a:gd name="connsiteX6" fmla="*/ 151074 w 1142841"/>
              <a:gd name="connsiteY6" fmla="*/ 396184 h 1857226"/>
              <a:gd name="connsiteX0" fmla="*/ 151074 w 1142841"/>
              <a:gd name="connsiteY0" fmla="*/ 396184 h 1874520"/>
              <a:gd name="connsiteX1" fmla="*/ 768626 w 1142841"/>
              <a:gd name="connsiteY1" fmla="*/ 226556 h 1874520"/>
              <a:gd name="connsiteX2" fmla="*/ 1102580 w 1142841"/>
              <a:gd name="connsiteY2" fmla="*/ 873263 h 1874520"/>
              <a:gd name="connsiteX3" fmla="*/ 829586 w 1142841"/>
              <a:gd name="connsiteY3" fmla="*/ 1692247 h 1874520"/>
              <a:gd name="connsiteX4" fmla="*/ 421419 w 1142841"/>
              <a:gd name="connsiteY4" fmla="*/ 1848623 h 1874520"/>
              <a:gd name="connsiteX5" fmla="*/ 0 w 1142841"/>
              <a:gd name="connsiteY5" fmla="*/ 1509367 h 1874520"/>
              <a:gd name="connsiteX6" fmla="*/ 151074 w 1142841"/>
              <a:gd name="connsiteY6" fmla="*/ 396184 h 1874520"/>
              <a:gd name="connsiteX0" fmla="*/ 151698 w 1143465"/>
              <a:gd name="connsiteY0" fmla="*/ 396184 h 1874520"/>
              <a:gd name="connsiteX1" fmla="*/ 769250 w 1143465"/>
              <a:gd name="connsiteY1" fmla="*/ 226556 h 1874520"/>
              <a:gd name="connsiteX2" fmla="*/ 1103204 w 1143465"/>
              <a:gd name="connsiteY2" fmla="*/ 873263 h 1874520"/>
              <a:gd name="connsiteX3" fmla="*/ 830210 w 1143465"/>
              <a:gd name="connsiteY3" fmla="*/ 1692247 h 1874520"/>
              <a:gd name="connsiteX4" fmla="*/ 422043 w 1143465"/>
              <a:gd name="connsiteY4" fmla="*/ 1848623 h 1874520"/>
              <a:gd name="connsiteX5" fmla="*/ 624 w 1143465"/>
              <a:gd name="connsiteY5" fmla="*/ 1509367 h 1874520"/>
              <a:gd name="connsiteX6" fmla="*/ 151698 w 1143465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154"/>
              <a:gd name="connsiteY0" fmla="*/ 396184 h 1874520"/>
              <a:gd name="connsiteX1" fmla="*/ 769250 w 1146154"/>
              <a:gd name="connsiteY1" fmla="*/ 226556 h 1874520"/>
              <a:gd name="connsiteX2" fmla="*/ 1103204 w 1146154"/>
              <a:gd name="connsiteY2" fmla="*/ 873263 h 1874520"/>
              <a:gd name="connsiteX3" fmla="*/ 846113 w 1146154"/>
              <a:gd name="connsiteY3" fmla="*/ 1705499 h 1874520"/>
              <a:gd name="connsiteX4" fmla="*/ 422043 w 1146154"/>
              <a:gd name="connsiteY4" fmla="*/ 1848623 h 1874520"/>
              <a:gd name="connsiteX5" fmla="*/ 624 w 1146154"/>
              <a:gd name="connsiteY5" fmla="*/ 1509367 h 1874520"/>
              <a:gd name="connsiteX6" fmla="*/ 151698 w 1146154"/>
              <a:gd name="connsiteY6" fmla="*/ 396184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154" h="1874520">
                <a:moveTo>
                  <a:pt x="151698" y="396184"/>
                </a:moveTo>
                <a:cubicBezTo>
                  <a:pt x="232978" y="93151"/>
                  <a:pt x="377869" y="-228435"/>
                  <a:pt x="769250" y="226556"/>
                </a:cubicBezTo>
                <a:cubicBezTo>
                  <a:pt x="965382" y="455378"/>
                  <a:pt x="1052846" y="694800"/>
                  <a:pt x="1103204" y="873263"/>
                </a:cubicBezTo>
                <a:cubicBezTo>
                  <a:pt x="1197736" y="1188665"/>
                  <a:pt x="1146496" y="1527920"/>
                  <a:pt x="846113" y="1705499"/>
                </a:cubicBezTo>
                <a:cubicBezTo>
                  <a:pt x="739212" y="1760275"/>
                  <a:pt x="711824" y="1785896"/>
                  <a:pt x="422043" y="1848623"/>
                </a:cubicBezTo>
                <a:cubicBezTo>
                  <a:pt x="143747" y="1910467"/>
                  <a:pt x="8575" y="1884845"/>
                  <a:pt x="624" y="1509367"/>
                </a:cubicBezTo>
                <a:cubicBezTo>
                  <a:pt x="-7328" y="1117103"/>
                  <a:pt x="61584" y="783147"/>
                  <a:pt x="151698" y="396184"/>
                </a:cubicBezTo>
                <a:close/>
              </a:path>
            </a:pathLst>
          </a:custGeom>
          <a:solidFill>
            <a:srgbClr val="A012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0" name="Freeform 29"/>
          <p:cNvSpPr/>
          <p:nvPr/>
        </p:nvSpPr>
        <p:spPr>
          <a:xfrm>
            <a:off x="-2109533" y="-1537022"/>
            <a:ext cx="2592108" cy="2569041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C4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1" name="Freeform 30"/>
          <p:cNvSpPr/>
          <p:nvPr/>
        </p:nvSpPr>
        <p:spPr>
          <a:xfrm>
            <a:off x="11179472" y="1930715"/>
            <a:ext cx="1978211" cy="2918677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07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2" name="Freeform 31"/>
          <p:cNvSpPr/>
          <p:nvPr/>
        </p:nvSpPr>
        <p:spPr>
          <a:xfrm>
            <a:off x="2127250" y="7147814"/>
            <a:ext cx="1701102" cy="2206250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DCB0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807793"/>
            <a:ext cx="1270000" cy="63446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-496908" y="0"/>
            <a:ext cx="453571" cy="408214"/>
          </a:xfrm>
          <a:prstGeom prst="rect">
            <a:avLst/>
          </a:pr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-496908" y="408214"/>
            <a:ext cx="453571" cy="408214"/>
          </a:xfrm>
          <a:prstGeom prst="rect">
            <a:avLst/>
          </a:prstGeom>
          <a:solidFill>
            <a:srgbClr val="39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-496908" y="1224642"/>
            <a:ext cx="453571" cy="408214"/>
          </a:xfrm>
          <a:prstGeom prst="rect">
            <a:avLst/>
          </a:pr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-496908" y="1632856"/>
            <a:ext cx="453571" cy="408214"/>
          </a:xfrm>
          <a:prstGeom prst="rect">
            <a:avLst/>
          </a:pr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9" name="Rectangle 38"/>
          <p:cNvSpPr/>
          <p:nvPr userDrawn="1"/>
        </p:nvSpPr>
        <p:spPr>
          <a:xfrm>
            <a:off x="-496908" y="816428"/>
            <a:ext cx="453571" cy="408214"/>
          </a:xfrm>
          <a:prstGeom prst="rect">
            <a:avLst/>
          </a:pr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0" name="Rectangle 39"/>
          <p:cNvSpPr/>
          <p:nvPr userDrawn="1"/>
        </p:nvSpPr>
        <p:spPr>
          <a:xfrm>
            <a:off x="-496908" y="2041071"/>
            <a:ext cx="453571" cy="408214"/>
          </a:xfrm>
          <a:prstGeom prst="rect">
            <a:avLst/>
          </a:prstGeom>
          <a:solidFill>
            <a:srgbClr val="55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1" name="Rectangle 40"/>
          <p:cNvSpPr/>
          <p:nvPr userDrawn="1"/>
        </p:nvSpPr>
        <p:spPr>
          <a:xfrm>
            <a:off x="-496908" y="2449286"/>
            <a:ext cx="453571" cy="408214"/>
          </a:xfrm>
          <a:prstGeom prst="rect">
            <a:avLst/>
          </a:prstGeom>
          <a:solidFill>
            <a:srgbClr val="72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2" name="Rectangle 41"/>
          <p:cNvSpPr/>
          <p:nvPr userDrawn="1"/>
        </p:nvSpPr>
        <p:spPr>
          <a:xfrm>
            <a:off x="-496908" y="2857500"/>
            <a:ext cx="453571" cy="408214"/>
          </a:xfrm>
          <a:prstGeom prst="rect">
            <a:avLst/>
          </a:pr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3" name="Rectangle 42"/>
          <p:cNvSpPr/>
          <p:nvPr userDrawn="1"/>
        </p:nvSpPr>
        <p:spPr>
          <a:xfrm>
            <a:off x="-496908" y="3265714"/>
            <a:ext cx="453571" cy="408214"/>
          </a:xfrm>
          <a:prstGeom prst="rect">
            <a:avLst/>
          </a:pr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4" name="Rectangle 43"/>
          <p:cNvSpPr/>
          <p:nvPr userDrawn="1"/>
        </p:nvSpPr>
        <p:spPr>
          <a:xfrm>
            <a:off x="-496908" y="3673929"/>
            <a:ext cx="453571" cy="408214"/>
          </a:xfrm>
          <a:prstGeom prst="rect">
            <a:avLst/>
          </a:prstGeom>
          <a:solidFill>
            <a:srgbClr val="C4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5" name="Rectangle 44"/>
          <p:cNvSpPr/>
          <p:nvPr userDrawn="1"/>
        </p:nvSpPr>
        <p:spPr>
          <a:xfrm>
            <a:off x="-496908" y="4082143"/>
            <a:ext cx="453571" cy="408214"/>
          </a:xfrm>
          <a:prstGeom prst="rect">
            <a:avLst/>
          </a:pr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6" name="Rectangle 45"/>
          <p:cNvSpPr/>
          <p:nvPr userDrawn="1"/>
        </p:nvSpPr>
        <p:spPr>
          <a:xfrm>
            <a:off x="-496908" y="4490357"/>
            <a:ext cx="453571" cy="408214"/>
          </a:xfrm>
          <a:prstGeom prst="rect">
            <a:avLst/>
          </a:prstGeom>
          <a:solidFill>
            <a:srgbClr val="91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7" name="Rectangle 46"/>
          <p:cNvSpPr/>
          <p:nvPr userDrawn="1"/>
        </p:nvSpPr>
        <p:spPr>
          <a:xfrm>
            <a:off x="-496908" y="4898571"/>
            <a:ext cx="453571" cy="408214"/>
          </a:xfrm>
          <a:prstGeom prst="rect">
            <a:avLst/>
          </a:prstGeom>
          <a:solidFill>
            <a:srgbClr val="69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8" name="Rectangle 47"/>
          <p:cNvSpPr/>
          <p:nvPr userDrawn="1"/>
        </p:nvSpPr>
        <p:spPr>
          <a:xfrm>
            <a:off x="-496908" y="5306786"/>
            <a:ext cx="453571" cy="408214"/>
          </a:xfrm>
          <a:prstGeom prst="rect">
            <a:avLst/>
          </a:prstGeom>
          <a:solidFill>
            <a:srgbClr val="5B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9" name="Freeform 48"/>
          <p:cNvSpPr/>
          <p:nvPr userDrawn="1"/>
        </p:nvSpPr>
        <p:spPr>
          <a:xfrm>
            <a:off x="-1072912" y="6274112"/>
            <a:ext cx="2003179" cy="3669963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4394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0" name="Freeform 49"/>
          <p:cNvSpPr/>
          <p:nvPr userDrawn="1"/>
        </p:nvSpPr>
        <p:spPr>
          <a:xfrm>
            <a:off x="3623980" y="-3555268"/>
            <a:ext cx="1751722" cy="339271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129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1" name="Freeform 50"/>
          <p:cNvSpPr/>
          <p:nvPr userDrawn="1"/>
        </p:nvSpPr>
        <p:spPr>
          <a:xfrm>
            <a:off x="-267369" y="-478766"/>
            <a:ext cx="3684549" cy="3121408"/>
          </a:xfrm>
          <a:custGeom>
            <a:avLst/>
            <a:gdLst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7948 h 992958"/>
              <a:gd name="connsiteX1" fmla="*/ 224187 w 857912"/>
              <a:gd name="connsiteY1" fmla="*/ 145638 h 992958"/>
              <a:gd name="connsiteX2" fmla="*/ 0 w 857912"/>
              <a:gd name="connsiteY2" fmla="*/ 867625 h 992958"/>
              <a:gd name="connsiteX3" fmla="*/ 259492 w 857912"/>
              <a:gd name="connsiteY3" fmla="*/ 992958 h 992958"/>
              <a:gd name="connsiteX4" fmla="*/ 857912 w 857912"/>
              <a:gd name="connsiteY4" fmla="*/ 330989 h 992958"/>
              <a:gd name="connsiteX5" fmla="*/ 702570 w 857912"/>
              <a:gd name="connsiteY5" fmla="*/ 7948 h 992958"/>
              <a:gd name="connsiteX0" fmla="*/ 702570 w 862383"/>
              <a:gd name="connsiteY0" fmla="*/ 7948 h 992958"/>
              <a:gd name="connsiteX1" fmla="*/ 224187 w 862383"/>
              <a:gd name="connsiteY1" fmla="*/ 145638 h 992958"/>
              <a:gd name="connsiteX2" fmla="*/ 0 w 862383"/>
              <a:gd name="connsiteY2" fmla="*/ 867625 h 992958"/>
              <a:gd name="connsiteX3" fmla="*/ 259492 w 862383"/>
              <a:gd name="connsiteY3" fmla="*/ 992958 h 992958"/>
              <a:gd name="connsiteX4" fmla="*/ 857912 w 862383"/>
              <a:gd name="connsiteY4" fmla="*/ 330989 h 992958"/>
              <a:gd name="connsiteX5" fmla="*/ 702570 w 862383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1045099"/>
              <a:gd name="connsiteX1" fmla="*/ 224187 w 939718"/>
              <a:gd name="connsiteY1" fmla="*/ 145638 h 1045099"/>
              <a:gd name="connsiteX2" fmla="*/ 0 w 939718"/>
              <a:gd name="connsiteY2" fmla="*/ 867625 h 1045099"/>
              <a:gd name="connsiteX3" fmla="*/ 259492 w 939718"/>
              <a:gd name="connsiteY3" fmla="*/ 992958 h 1045099"/>
              <a:gd name="connsiteX4" fmla="*/ 857912 w 939718"/>
              <a:gd name="connsiteY4" fmla="*/ 330989 h 1045099"/>
              <a:gd name="connsiteX5" fmla="*/ 702570 w 939718"/>
              <a:gd name="connsiteY5" fmla="*/ 7948 h 1045099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9159 w 946307"/>
              <a:gd name="connsiteY0" fmla="*/ 7948 h 1059573"/>
              <a:gd name="connsiteX1" fmla="*/ 230776 w 946307"/>
              <a:gd name="connsiteY1" fmla="*/ 145638 h 1059573"/>
              <a:gd name="connsiteX2" fmla="*/ 6589 w 946307"/>
              <a:gd name="connsiteY2" fmla="*/ 867625 h 1059573"/>
              <a:gd name="connsiteX3" fmla="*/ 266081 w 946307"/>
              <a:gd name="connsiteY3" fmla="*/ 992958 h 1059573"/>
              <a:gd name="connsiteX4" fmla="*/ 864501 w 946307"/>
              <a:gd name="connsiteY4" fmla="*/ 330989 h 1059573"/>
              <a:gd name="connsiteX5" fmla="*/ 709159 w 946307"/>
              <a:gd name="connsiteY5" fmla="*/ 7948 h 1059573"/>
              <a:gd name="connsiteX0" fmla="*/ 725527 w 962675"/>
              <a:gd name="connsiteY0" fmla="*/ 7948 h 1059573"/>
              <a:gd name="connsiteX1" fmla="*/ 247144 w 962675"/>
              <a:gd name="connsiteY1" fmla="*/ 145638 h 1059573"/>
              <a:gd name="connsiteX2" fmla="*/ 22957 w 962675"/>
              <a:gd name="connsiteY2" fmla="*/ 867625 h 1059573"/>
              <a:gd name="connsiteX3" fmla="*/ 282449 w 962675"/>
              <a:gd name="connsiteY3" fmla="*/ 992958 h 1059573"/>
              <a:gd name="connsiteX4" fmla="*/ 880869 w 962675"/>
              <a:gd name="connsiteY4" fmla="*/ 330989 h 1059573"/>
              <a:gd name="connsiteX5" fmla="*/ 725527 w 962675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16115 w 953263"/>
              <a:gd name="connsiteY0" fmla="*/ 7948 h 1059573"/>
              <a:gd name="connsiteX1" fmla="*/ 237732 w 953263"/>
              <a:gd name="connsiteY1" fmla="*/ 145638 h 1059573"/>
              <a:gd name="connsiteX2" fmla="*/ 13545 w 953263"/>
              <a:gd name="connsiteY2" fmla="*/ 867625 h 1059573"/>
              <a:gd name="connsiteX3" fmla="*/ 273037 w 953263"/>
              <a:gd name="connsiteY3" fmla="*/ 992958 h 1059573"/>
              <a:gd name="connsiteX4" fmla="*/ 871457 w 953263"/>
              <a:gd name="connsiteY4" fmla="*/ 330989 h 1059573"/>
              <a:gd name="connsiteX5" fmla="*/ 716115 w 953263"/>
              <a:gd name="connsiteY5" fmla="*/ 7948 h 1059573"/>
              <a:gd name="connsiteX0" fmla="*/ 704186 w 941334"/>
              <a:gd name="connsiteY0" fmla="*/ 7948 h 1059573"/>
              <a:gd name="connsiteX1" fmla="*/ 225803 w 941334"/>
              <a:gd name="connsiteY1" fmla="*/ 145638 h 1059573"/>
              <a:gd name="connsiteX2" fmla="*/ 1616 w 941334"/>
              <a:gd name="connsiteY2" fmla="*/ 867625 h 1059573"/>
              <a:gd name="connsiteX3" fmla="*/ 261108 w 941334"/>
              <a:gd name="connsiteY3" fmla="*/ 992958 h 1059573"/>
              <a:gd name="connsiteX4" fmla="*/ 859528 w 941334"/>
              <a:gd name="connsiteY4" fmla="*/ 330989 h 1059573"/>
              <a:gd name="connsiteX5" fmla="*/ 704186 w 941334"/>
              <a:gd name="connsiteY5" fmla="*/ 7948 h 1059573"/>
              <a:gd name="connsiteX0" fmla="*/ 703515 w 940663"/>
              <a:gd name="connsiteY0" fmla="*/ 7948 h 1059573"/>
              <a:gd name="connsiteX1" fmla="*/ 225132 w 940663"/>
              <a:gd name="connsiteY1" fmla="*/ 145638 h 1059573"/>
              <a:gd name="connsiteX2" fmla="*/ 945 w 940663"/>
              <a:gd name="connsiteY2" fmla="*/ 867625 h 1059573"/>
              <a:gd name="connsiteX3" fmla="*/ 260437 w 940663"/>
              <a:gd name="connsiteY3" fmla="*/ 992958 h 1059573"/>
              <a:gd name="connsiteX4" fmla="*/ 858857 w 940663"/>
              <a:gd name="connsiteY4" fmla="*/ 330989 h 1059573"/>
              <a:gd name="connsiteX5" fmla="*/ 703515 w 940663"/>
              <a:gd name="connsiteY5" fmla="*/ 7948 h 1059573"/>
              <a:gd name="connsiteX0" fmla="*/ 703640 w 940788"/>
              <a:gd name="connsiteY0" fmla="*/ 7948 h 1059573"/>
              <a:gd name="connsiteX1" fmla="*/ 225257 w 940788"/>
              <a:gd name="connsiteY1" fmla="*/ 145638 h 1059573"/>
              <a:gd name="connsiteX2" fmla="*/ 1070 w 940788"/>
              <a:gd name="connsiteY2" fmla="*/ 867625 h 1059573"/>
              <a:gd name="connsiteX3" fmla="*/ 260562 w 940788"/>
              <a:gd name="connsiteY3" fmla="*/ 992958 h 1059573"/>
              <a:gd name="connsiteX4" fmla="*/ 858982 w 940788"/>
              <a:gd name="connsiteY4" fmla="*/ 330989 h 1059573"/>
              <a:gd name="connsiteX5" fmla="*/ 703640 w 940788"/>
              <a:gd name="connsiteY5" fmla="*/ 7948 h 1059573"/>
              <a:gd name="connsiteX0" fmla="*/ 703640 w 940788"/>
              <a:gd name="connsiteY0" fmla="*/ 7948 h 1061664"/>
              <a:gd name="connsiteX1" fmla="*/ 225257 w 940788"/>
              <a:gd name="connsiteY1" fmla="*/ 145638 h 1061664"/>
              <a:gd name="connsiteX2" fmla="*/ 1070 w 940788"/>
              <a:gd name="connsiteY2" fmla="*/ 867625 h 1061664"/>
              <a:gd name="connsiteX3" fmla="*/ 260562 w 940788"/>
              <a:gd name="connsiteY3" fmla="*/ 992958 h 1061664"/>
              <a:gd name="connsiteX4" fmla="*/ 858982 w 940788"/>
              <a:gd name="connsiteY4" fmla="*/ 330989 h 1061664"/>
              <a:gd name="connsiteX5" fmla="*/ 703640 w 940788"/>
              <a:gd name="connsiteY5" fmla="*/ 7948 h 106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88" h="1061664">
                <a:moveTo>
                  <a:pt x="703640" y="7948"/>
                </a:moveTo>
                <a:cubicBezTo>
                  <a:pt x="477099" y="-15000"/>
                  <a:pt x="384718" y="6183"/>
                  <a:pt x="225257" y="145638"/>
                </a:cubicBezTo>
                <a:cubicBezTo>
                  <a:pt x="104632" y="253907"/>
                  <a:pt x="-12464" y="685217"/>
                  <a:pt x="1070" y="867625"/>
                </a:cubicBezTo>
                <a:cubicBezTo>
                  <a:pt x="13426" y="1010021"/>
                  <a:pt x="46967" y="1148888"/>
                  <a:pt x="260562" y="992958"/>
                </a:cubicBezTo>
                <a:cubicBezTo>
                  <a:pt x="521819" y="786424"/>
                  <a:pt x="747772" y="526931"/>
                  <a:pt x="858982" y="330989"/>
                </a:cubicBezTo>
                <a:cubicBezTo>
                  <a:pt x="994317" y="135046"/>
                  <a:pt x="974313" y="69732"/>
                  <a:pt x="703640" y="7948"/>
                </a:cubicBezTo>
                <a:close/>
              </a:path>
            </a:pathLst>
          </a:custGeom>
          <a:solidFill>
            <a:srgbClr val="6CA8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2" name="Freeform 51"/>
          <p:cNvSpPr/>
          <p:nvPr userDrawn="1"/>
        </p:nvSpPr>
        <p:spPr>
          <a:xfrm>
            <a:off x="-1721134" y="2150708"/>
            <a:ext cx="1989364" cy="3250916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4CA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3" name="Freeform 52"/>
          <p:cNvSpPr/>
          <p:nvPr userDrawn="1"/>
        </p:nvSpPr>
        <p:spPr>
          <a:xfrm rot="1687289">
            <a:off x="6160932" y="-710659"/>
            <a:ext cx="3568148" cy="2120046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2F4C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4" name="Freeform 53"/>
          <p:cNvSpPr/>
          <p:nvPr userDrawn="1"/>
        </p:nvSpPr>
        <p:spPr>
          <a:xfrm>
            <a:off x="11617776" y="-800931"/>
            <a:ext cx="2144291" cy="2418290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3FB4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5" name="Freeform 54"/>
          <p:cNvSpPr/>
          <p:nvPr userDrawn="1"/>
        </p:nvSpPr>
        <p:spPr>
          <a:xfrm>
            <a:off x="7684382" y="5713344"/>
            <a:ext cx="3074603" cy="4261978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D353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6" name="Freeform 55"/>
          <p:cNvSpPr/>
          <p:nvPr userDrawn="1"/>
        </p:nvSpPr>
        <p:spPr>
          <a:xfrm>
            <a:off x="3978703" y="5919066"/>
            <a:ext cx="2708701" cy="3177922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BB2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7" name="Freeform 56"/>
          <p:cNvSpPr/>
          <p:nvPr userDrawn="1"/>
        </p:nvSpPr>
        <p:spPr>
          <a:xfrm>
            <a:off x="9545075" y="3751864"/>
            <a:ext cx="2480933" cy="3651781"/>
          </a:xfrm>
          <a:custGeom>
            <a:avLst/>
            <a:gdLst>
              <a:gd name="connsiteX0" fmla="*/ 151074 w 1102580"/>
              <a:gd name="connsiteY0" fmla="*/ 169628 h 1622067"/>
              <a:gd name="connsiteX1" fmla="*/ 768626 w 1102580"/>
              <a:gd name="connsiteY1" fmla="*/ 0 h 1622067"/>
              <a:gd name="connsiteX2" fmla="*/ 1102580 w 1102580"/>
              <a:gd name="connsiteY2" fmla="*/ 646707 h 1622067"/>
              <a:gd name="connsiteX3" fmla="*/ 829586 w 1102580"/>
              <a:gd name="connsiteY3" fmla="*/ 1465691 h 1622067"/>
              <a:gd name="connsiteX4" fmla="*/ 421419 w 1102580"/>
              <a:gd name="connsiteY4" fmla="*/ 1622067 h 1622067"/>
              <a:gd name="connsiteX5" fmla="*/ 0 w 1102580"/>
              <a:gd name="connsiteY5" fmla="*/ 1282811 h 1622067"/>
              <a:gd name="connsiteX6" fmla="*/ 151074 w 1102580"/>
              <a:gd name="connsiteY6" fmla="*/ 169628 h 162206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17946"/>
              <a:gd name="connsiteY0" fmla="*/ 396184 h 1848623"/>
              <a:gd name="connsiteX1" fmla="*/ 768626 w 1117946"/>
              <a:gd name="connsiteY1" fmla="*/ 226556 h 1848623"/>
              <a:gd name="connsiteX2" fmla="*/ 1102580 w 1117946"/>
              <a:gd name="connsiteY2" fmla="*/ 873263 h 1848623"/>
              <a:gd name="connsiteX3" fmla="*/ 829586 w 1117946"/>
              <a:gd name="connsiteY3" fmla="*/ 1692247 h 1848623"/>
              <a:gd name="connsiteX4" fmla="*/ 421419 w 1117946"/>
              <a:gd name="connsiteY4" fmla="*/ 1848623 h 1848623"/>
              <a:gd name="connsiteX5" fmla="*/ 0 w 1117946"/>
              <a:gd name="connsiteY5" fmla="*/ 1509367 h 1848623"/>
              <a:gd name="connsiteX6" fmla="*/ 151074 w 1117946"/>
              <a:gd name="connsiteY6" fmla="*/ 396184 h 1848623"/>
              <a:gd name="connsiteX0" fmla="*/ 151074 w 1131681"/>
              <a:gd name="connsiteY0" fmla="*/ 396184 h 1848623"/>
              <a:gd name="connsiteX1" fmla="*/ 768626 w 1131681"/>
              <a:gd name="connsiteY1" fmla="*/ 226556 h 1848623"/>
              <a:gd name="connsiteX2" fmla="*/ 1102580 w 1131681"/>
              <a:gd name="connsiteY2" fmla="*/ 873263 h 1848623"/>
              <a:gd name="connsiteX3" fmla="*/ 829586 w 1131681"/>
              <a:gd name="connsiteY3" fmla="*/ 1692247 h 1848623"/>
              <a:gd name="connsiteX4" fmla="*/ 421419 w 1131681"/>
              <a:gd name="connsiteY4" fmla="*/ 1848623 h 1848623"/>
              <a:gd name="connsiteX5" fmla="*/ 0 w 1131681"/>
              <a:gd name="connsiteY5" fmla="*/ 1509367 h 1848623"/>
              <a:gd name="connsiteX6" fmla="*/ 151074 w 1131681"/>
              <a:gd name="connsiteY6" fmla="*/ 396184 h 1848623"/>
              <a:gd name="connsiteX0" fmla="*/ 151074 w 1124069"/>
              <a:gd name="connsiteY0" fmla="*/ 396184 h 1848623"/>
              <a:gd name="connsiteX1" fmla="*/ 768626 w 1124069"/>
              <a:gd name="connsiteY1" fmla="*/ 226556 h 1848623"/>
              <a:gd name="connsiteX2" fmla="*/ 1102580 w 1124069"/>
              <a:gd name="connsiteY2" fmla="*/ 873263 h 1848623"/>
              <a:gd name="connsiteX3" fmla="*/ 829586 w 1124069"/>
              <a:gd name="connsiteY3" fmla="*/ 1692247 h 1848623"/>
              <a:gd name="connsiteX4" fmla="*/ 421419 w 1124069"/>
              <a:gd name="connsiteY4" fmla="*/ 1848623 h 1848623"/>
              <a:gd name="connsiteX5" fmla="*/ 0 w 1124069"/>
              <a:gd name="connsiteY5" fmla="*/ 1509367 h 1848623"/>
              <a:gd name="connsiteX6" fmla="*/ 151074 w 1124069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9092"/>
              <a:gd name="connsiteY0" fmla="*/ 396184 h 1848623"/>
              <a:gd name="connsiteX1" fmla="*/ 768626 w 1139092"/>
              <a:gd name="connsiteY1" fmla="*/ 226556 h 1848623"/>
              <a:gd name="connsiteX2" fmla="*/ 1102580 w 1139092"/>
              <a:gd name="connsiteY2" fmla="*/ 873263 h 1848623"/>
              <a:gd name="connsiteX3" fmla="*/ 829586 w 1139092"/>
              <a:gd name="connsiteY3" fmla="*/ 1692247 h 1848623"/>
              <a:gd name="connsiteX4" fmla="*/ 421419 w 1139092"/>
              <a:gd name="connsiteY4" fmla="*/ 1848623 h 1848623"/>
              <a:gd name="connsiteX5" fmla="*/ 0 w 1139092"/>
              <a:gd name="connsiteY5" fmla="*/ 1509367 h 1848623"/>
              <a:gd name="connsiteX6" fmla="*/ 151074 w 1139092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57226"/>
              <a:gd name="connsiteX1" fmla="*/ 768626 w 1142841"/>
              <a:gd name="connsiteY1" fmla="*/ 226556 h 1857226"/>
              <a:gd name="connsiteX2" fmla="*/ 1102580 w 1142841"/>
              <a:gd name="connsiteY2" fmla="*/ 873263 h 1857226"/>
              <a:gd name="connsiteX3" fmla="*/ 829586 w 1142841"/>
              <a:gd name="connsiteY3" fmla="*/ 1692247 h 1857226"/>
              <a:gd name="connsiteX4" fmla="*/ 421419 w 1142841"/>
              <a:gd name="connsiteY4" fmla="*/ 1848623 h 1857226"/>
              <a:gd name="connsiteX5" fmla="*/ 0 w 1142841"/>
              <a:gd name="connsiteY5" fmla="*/ 1509367 h 1857226"/>
              <a:gd name="connsiteX6" fmla="*/ 151074 w 1142841"/>
              <a:gd name="connsiteY6" fmla="*/ 396184 h 1857226"/>
              <a:gd name="connsiteX0" fmla="*/ 151074 w 1142841"/>
              <a:gd name="connsiteY0" fmla="*/ 396184 h 1874520"/>
              <a:gd name="connsiteX1" fmla="*/ 768626 w 1142841"/>
              <a:gd name="connsiteY1" fmla="*/ 226556 h 1874520"/>
              <a:gd name="connsiteX2" fmla="*/ 1102580 w 1142841"/>
              <a:gd name="connsiteY2" fmla="*/ 873263 h 1874520"/>
              <a:gd name="connsiteX3" fmla="*/ 829586 w 1142841"/>
              <a:gd name="connsiteY3" fmla="*/ 1692247 h 1874520"/>
              <a:gd name="connsiteX4" fmla="*/ 421419 w 1142841"/>
              <a:gd name="connsiteY4" fmla="*/ 1848623 h 1874520"/>
              <a:gd name="connsiteX5" fmla="*/ 0 w 1142841"/>
              <a:gd name="connsiteY5" fmla="*/ 1509367 h 1874520"/>
              <a:gd name="connsiteX6" fmla="*/ 151074 w 1142841"/>
              <a:gd name="connsiteY6" fmla="*/ 396184 h 1874520"/>
              <a:gd name="connsiteX0" fmla="*/ 151698 w 1143465"/>
              <a:gd name="connsiteY0" fmla="*/ 396184 h 1874520"/>
              <a:gd name="connsiteX1" fmla="*/ 769250 w 1143465"/>
              <a:gd name="connsiteY1" fmla="*/ 226556 h 1874520"/>
              <a:gd name="connsiteX2" fmla="*/ 1103204 w 1143465"/>
              <a:gd name="connsiteY2" fmla="*/ 873263 h 1874520"/>
              <a:gd name="connsiteX3" fmla="*/ 830210 w 1143465"/>
              <a:gd name="connsiteY3" fmla="*/ 1692247 h 1874520"/>
              <a:gd name="connsiteX4" fmla="*/ 422043 w 1143465"/>
              <a:gd name="connsiteY4" fmla="*/ 1848623 h 1874520"/>
              <a:gd name="connsiteX5" fmla="*/ 624 w 1143465"/>
              <a:gd name="connsiteY5" fmla="*/ 1509367 h 1874520"/>
              <a:gd name="connsiteX6" fmla="*/ 151698 w 1143465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154"/>
              <a:gd name="connsiteY0" fmla="*/ 396184 h 1874520"/>
              <a:gd name="connsiteX1" fmla="*/ 769250 w 1146154"/>
              <a:gd name="connsiteY1" fmla="*/ 226556 h 1874520"/>
              <a:gd name="connsiteX2" fmla="*/ 1103204 w 1146154"/>
              <a:gd name="connsiteY2" fmla="*/ 873263 h 1874520"/>
              <a:gd name="connsiteX3" fmla="*/ 846113 w 1146154"/>
              <a:gd name="connsiteY3" fmla="*/ 1705499 h 1874520"/>
              <a:gd name="connsiteX4" fmla="*/ 422043 w 1146154"/>
              <a:gd name="connsiteY4" fmla="*/ 1848623 h 1874520"/>
              <a:gd name="connsiteX5" fmla="*/ 624 w 1146154"/>
              <a:gd name="connsiteY5" fmla="*/ 1509367 h 1874520"/>
              <a:gd name="connsiteX6" fmla="*/ 151698 w 1146154"/>
              <a:gd name="connsiteY6" fmla="*/ 396184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154" h="1874520">
                <a:moveTo>
                  <a:pt x="151698" y="396184"/>
                </a:moveTo>
                <a:cubicBezTo>
                  <a:pt x="232978" y="93151"/>
                  <a:pt x="377869" y="-228435"/>
                  <a:pt x="769250" y="226556"/>
                </a:cubicBezTo>
                <a:cubicBezTo>
                  <a:pt x="965382" y="455378"/>
                  <a:pt x="1052846" y="694800"/>
                  <a:pt x="1103204" y="873263"/>
                </a:cubicBezTo>
                <a:cubicBezTo>
                  <a:pt x="1197736" y="1188665"/>
                  <a:pt x="1146496" y="1527920"/>
                  <a:pt x="846113" y="1705499"/>
                </a:cubicBezTo>
                <a:cubicBezTo>
                  <a:pt x="739212" y="1760275"/>
                  <a:pt x="711824" y="1785896"/>
                  <a:pt x="422043" y="1848623"/>
                </a:cubicBezTo>
                <a:cubicBezTo>
                  <a:pt x="143747" y="1910467"/>
                  <a:pt x="8575" y="1884845"/>
                  <a:pt x="624" y="1509367"/>
                </a:cubicBezTo>
                <a:cubicBezTo>
                  <a:pt x="-7328" y="1117103"/>
                  <a:pt x="61584" y="783147"/>
                  <a:pt x="151698" y="396184"/>
                </a:cubicBezTo>
                <a:close/>
              </a:path>
            </a:pathLst>
          </a:custGeom>
          <a:solidFill>
            <a:srgbClr val="A012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8" name="Freeform 57"/>
          <p:cNvSpPr/>
          <p:nvPr userDrawn="1"/>
        </p:nvSpPr>
        <p:spPr>
          <a:xfrm>
            <a:off x="-2109533" y="-1537022"/>
            <a:ext cx="2592108" cy="2569041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C4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9" name="Freeform 58"/>
          <p:cNvSpPr/>
          <p:nvPr userDrawn="1"/>
        </p:nvSpPr>
        <p:spPr>
          <a:xfrm>
            <a:off x="11179472" y="1930715"/>
            <a:ext cx="1978211" cy="2918677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07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60" name="Freeform 59"/>
          <p:cNvSpPr/>
          <p:nvPr userDrawn="1"/>
        </p:nvSpPr>
        <p:spPr>
          <a:xfrm>
            <a:off x="2127250" y="7147814"/>
            <a:ext cx="1701102" cy="2206250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DCB0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64" name="Freeform 63"/>
          <p:cNvSpPr/>
          <p:nvPr userDrawn="1"/>
        </p:nvSpPr>
        <p:spPr>
          <a:xfrm>
            <a:off x="-75" y="-43739"/>
            <a:ext cx="10168304" cy="5789110"/>
          </a:xfrm>
          <a:custGeom>
            <a:avLst/>
            <a:gdLst>
              <a:gd name="connsiteX0" fmla="*/ 5526713 w 11061148"/>
              <a:gd name="connsiteY0" fmla="*/ 490824 h 6297433"/>
              <a:gd name="connsiteX1" fmla="*/ 2876088 w 11061148"/>
              <a:gd name="connsiteY1" fmla="*/ 3141449 h 6297433"/>
              <a:gd name="connsiteX2" fmla="*/ 5526713 w 11061148"/>
              <a:gd name="connsiteY2" fmla="*/ 5792074 h 6297433"/>
              <a:gd name="connsiteX3" fmla="*/ 8177338 w 11061148"/>
              <a:gd name="connsiteY3" fmla="*/ 3141449 h 6297433"/>
              <a:gd name="connsiteX4" fmla="*/ 5526713 w 11061148"/>
              <a:gd name="connsiteY4" fmla="*/ 490824 h 6297433"/>
              <a:gd name="connsiteX5" fmla="*/ 0 w 11061148"/>
              <a:gd name="connsiteY5" fmla="*/ 0 h 6297433"/>
              <a:gd name="connsiteX6" fmla="*/ 11061148 w 11061148"/>
              <a:gd name="connsiteY6" fmla="*/ 0 h 6297433"/>
              <a:gd name="connsiteX7" fmla="*/ 11061148 w 11061148"/>
              <a:gd name="connsiteY7" fmla="*/ 6297433 h 6297433"/>
              <a:gd name="connsiteX8" fmla="*/ 0 w 11061148"/>
              <a:gd name="connsiteY8" fmla="*/ 6297433 h 629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1148" h="6297433">
                <a:moveTo>
                  <a:pt x="5526713" y="490824"/>
                </a:moveTo>
                <a:cubicBezTo>
                  <a:pt x="4062813" y="490824"/>
                  <a:pt x="2876088" y="1677549"/>
                  <a:pt x="2876088" y="3141449"/>
                </a:cubicBezTo>
                <a:cubicBezTo>
                  <a:pt x="2876088" y="4605349"/>
                  <a:pt x="4062813" y="5792074"/>
                  <a:pt x="5526713" y="5792074"/>
                </a:cubicBezTo>
                <a:cubicBezTo>
                  <a:pt x="6990613" y="5792074"/>
                  <a:pt x="8177338" y="4605349"/>
                  <a:pt x="8177338" y="3141449"/>
                </a:cubicBezTo>
                <a:cubicBezTo>
                  <a:pt x="8177338" y="1677549"/>
                  <a:pt x="6990613" y="490824"/>
                  <a:pt x="5526713" y="490824"/>
                </a:cubicBezTo>
                <a:close/>
                <a:moveTo>
                  <a:pt x="0" y="0"/>
                </a:moveTo>
                <a:lnTo>
                  <a:pt x="11061148" y="0"/>
                </a:lnTo>
                <a:lnTo>
                  <a:pt x="11061148" y="6297433"/>
                </a:lnTo>
                <a:lnTo>
                  <a:pt x="0" y="629743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5917" y="2207966"/>
            <a:ext cx="3429000" cy="1021980"/>
          </a:xfrm>
        </p:spPr>
        <p:txBody>
          <a:bodyPr anchor="b">
            <a:normAutofit/>
          </a:bodyPr>
          <a:lstStyle>
            <a:lvl1pPr algn="l">
              <a:lnSpc>
                <a:spcPts val="35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Design</a:t>
            </a:r>
            <a:br>
              <a:rPr lang="en-US"/>
            </a:br>
            <a:r>
              <a:rPr lang="en-US"/>
              <a:t>Challenge</a:t>
            </a: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807793"/>
            <a:ext cx="1270000" cy="6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-2.22222E-6 0.21861 0.11754 0.39723 0.26111 0.39723 C 0.43143 0.39723 0.49254 0.19806 0.51823 0.07861 L 0.54497 -0.07889 C 0.57136 -0.19777 0.63629 -0.39527 0.82795 -0.39527 C 0.95087 -0.39527 1.09028 -0.21805 1.09028 -3.33333E-6 C 1.09028 0.21861 0.95087 0.39723 0.82795 0.39723 C 0.63629 0.39723 0.57136 0.19806 0.54497 0.07861 L 0.51823 -0.07889 C 0.49254 -0.19777 0.43143 -0.39527 0.26111 -0.39527 C 0.11754 -0.39527 -2.22222E-6 -0.21805 -2.22222E-6 -3.33333E-6 Z " pathEditMode="relative" rAng="0" ptsTypes="AAAAAAAAAAA">
                                      <p:cBhvr>
                                        <p:cTn id="6" dur="2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4" y="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87 -0.00278 C 0.06736 -0.14778 0.19531 -0.17889 0.2842 -0.07139 C 0.37327 0.03527 0.39028 0.24166 0.32205 0.38611 C 0.25382 0.53139 0.1257 0.56111 0.03663 0.45444 C -0.05208 0.34555 -0.0691 0.14194 -0.00087 -0.00278 Z " pathEditMode="relative" rAng="18420000" ptsTypes="AAAAA">
                                      <p:cBhvr>
                                        <p:cTn id="8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61 C -0.10868 -0.11194 -0.24756 -0.07389 -0.3085 0.08167 C -0.37986 0.26445 -0.30642 0.43028 -0.25781 0.51806 L -0.18993 0.62556 C -0.14131 0.71361 -0.06944 0.88306 -0.15069 1.09028 C -0.2026 1.22278 -0.35017 1.28417 -0.46006 1.17611 C -0.5677 1.06667 -0.59913 0.82639 -0.54739 0.69389 C -0.46649 0.48667 -0.33958 0.51556 -0.26892 0.54611 L -0.17864 0.59722 C -0.10798 0.62861 0.01684 0.66111 0.08837 0.47861 C 0.14914 0.32306 0.10886 0.10583 0.0007 -0.00361 Z " pathEditMode="relative" rAng="7320000" ptsTypes="AAAAAAAAAAA">
                                      <p:cBhvr>
                                        <p:cTn id="10" dur="2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59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569 -0.28611 C 0.16684 -0.41778 0.22465 -0.68056 0.1559 -0.87111 C 0.075 -1.09722 -0.08247 -1.06111 -0.17274 -1.02556 L -0.28663 -0.96556 C -0.37604 -0.92972 -0.53576 -0.89944 -0.62691 -1.15472 C -0.68629 -1.3175 -0.63906 -1.60861 -0.49826 -1.74083 C -0.35729 -1.86889 -0.17535 -1.78917 -0.11632 -1.62778 C -0.02396 -1.37111 -0.12031 -1.16583 -0.18542 -1.06028 L -0.27448 -0.92917 C -0.3382 -0.82472 -0.43646 -0.62472 -0.35521 -0.39917 C -0.28594 -0.20639 -0.11476 -0.15694 0.02569 -0.28611 Z " pathEditMode="relative" rAng="14400000" ptsTypes="AAAAAAAAAAA">
                                      <p:cBhvr>
                                        <p:cTn id="12" dur="25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7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5 C -0.14671 -0.07611 -0.21615 -0.36694 -0.15573 -0.64889 C -0.09532 -0.92889 0.07152 -1.09305 0.21736 -1.01278 C 0.36215 -0.93167 0.4309 -0.63861 0.37135 -0.35889 C 0.31024 -0.07833 0.14322 0.085 -0.00209 0.005 Z " pathEditMode="relative" rAng="11940000" ptsTypes="AAAAA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50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5 -1.11111E-6 C 0.11996 -1.11111E-6 0.21718 -0.12611 0.21875 -0.28083 C 0.21857 -0.46305 0.10885 -0.52917 0.04218 -0.55583 L -0.04393 -0.58444 C -0.11077 -0.61361 -0.21945 -0.68278 -0.21997 -0.88917 C -0.2198 -1.02139 -0.12223 -1.17111 -0.00035 -1.16944 C 0.11927 -1.17111 0.21875 -1.02139 0.21875 -0.88611 C 0.21875 -0.68333 0.10885 -0.61333 0.04218 -0.58444 L -0.0448 -0.55667 C -0.10851 -0.52722 -0.21893 -0.46139 -0.21945 -0.28083 C -0.21945 -0.12528 -0.12101 0.00083 -0.00035 -1.11111E-6 Z " pathEditMode="relative" rAng="16200000" ptsTypes="AAAAAAAAAAA">
                                      <p:cBhvr>
                                        <p:cTn id="16" dur="2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8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2445 C 0.08351 0.12445 0.15209 0.35195 0.15209 0.63 C 0.15209 0.90806 0.08351 1.13556 -1.94444E-6 1.13556 C -0.08385 1.13556 -0.15173 0.90806 -0.15173 0.63 C -0.15173 0.35195 -0.08385 0.12445 -1.94444E-6 0.12445 Z " pathEditMode="relative" rAng="0" ptsTypes="AAAAA">
                                      <p:cBhvr>
                                        <p:cTn id="18" dur="1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path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1441 -0.08389 C 0.05139 -0.29083 -0.04879 -0.5225 -0.20695 -0.59666 C -0.39531 -0.68111 -0.4974 -0.52166 -0.54705 -0.42111 L -0.60243 -0.28472 C -0.65226 -0.18277 -0.75816 -0.02444 -0.97049 -0.12111 C -1.10643 -0.18416 -1.23021 -0.42527 -1.19288 -0.635 C -1.15504 -0.84583 -0.96979 -0.94472 -0.83386 -0.88472 C -0.6224 -0.78361 -0.58403 -0.56305 -0.57552 -0.43416 L -0.57327 -0.26889 C -0.56528 -0.14166 -0.53143 0.08028 -0.3441 0.16584 C -0.1849 0.23861 -0.02396 0.12834 0.01441 -0.08389 Z " pathEditMode="relative" rAng="11760000" ptsTypes="AAAAAAAAAAA">
                                      <p:cBhvr>
                                        <p:cTn id="20" dur="2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65" y="-275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3 -0.96056 C 0.43107 -0.96056 0.59201 -0.68917 0.59201 -0.35528 C 0.59201 -0.02195 0.43107 0.25 0.23333 0.25 C 0.03541 0.25 -0.125 -0.02195 -0.125 -0.35528 C -0.125 -0.68917 0.03541 -0.96056 0.23333 -0.96056 Z " pathEditMode="relative" rAng="0" ptsTypes="AAAAA">
                                      <p:cBhvr>
                                        <p:cTn id="22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05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-0.00806 C 0.24896 -0.17278 0.13854 -0.30723 0.00365 -0.30723 C -0.15504 -0.30723 -0.2125 -0.15723 -0.23663 -0.06723 L -0.26146 0.05194 C -0.28629 0.14194 -0.34722 0.29111 -0.52656 0.29111 C -0.64167 0.29111 -0.77222 0.15722 -0.77222 -0.00806 C -0.77222 -0.17278 -0.64167 -0.30723 -0.52656 -0.30723 C -0.34722 -0.30723 -0.28629 -0.15723 -0.26146 -0.06723 L -0.23663 0.05194 C -0.2125 0.14194 -0.15504 0.29111 0.00365 0.29111 C 0.13854 0.29111 0.24896 0.15722 0.24896 -0.00806 Z " pathEditMode="relative" rAng="10800000" ptsTypes="AAAAAAAAAAA">
                                      <p:cBhvr>
                                        <p:cTn id="24" dur="2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2 -3.33333E-6 C 0.35434 -3.33333E-6 0.49305 0.19361 0.49305 0.43139 C 0.49305 0.66917 0.35434 0.86306 0.18402 0.86306 C 0.01371 0.86306 -0.125 0.66917 -0.125 0.43139 C -0.125 0.19361 0.01371 -3.33333E-6 0.18402 -3.33333E-6 Z " pathEditMode="relative" rAng="0" ptsTypes="AAAAA">
                                      <p:cBhvr>
                                        <p:cTn id="26" dur="1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-2.22222E-6 0.21861 0.11754 0.39723 0.26111 0.39723 C 0.43143 0.39723 0.49254 0.19806 0.51823 0.07861 L 0.54497 -0.07889 C 0.57136 -0.19777 0.63629 -0.39527 0.82795 -0.39527 C 0.95087 -0.39527 1.09028 -0.21805 1.09028 -3.33333E-6 C 1.09028 0.21861 0.95087 0.39723 0.82795 0.39723 C 0.63629 0.39723 0.57136 0.19806 0.54497 0.07861 L 0.51823 -0.07889 C 0.49254 -0.19777 0.43143 -0.39527 0.26111 -0.39527 C 0.11754 -0.39527 -2.22222E-6 -0.21805 -2.22222E-6 -3.33333E-6 Z " pathEditMode="relative" rAng="0" ptsTypes="AAAAAAAAAAA">
                                      <p:cBhvr>
                                        <p:cTn id="28" dur="2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4" y="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87 -0.00278 C 0.06736 -0.14778 0.19531 -0.17889 0.2842 -0.07139 C 0.37327 0.03527 0.39028 0.24166 0.32205 0.38611 C 0.25382 0.53139 0.1257 0.56111 0.03663 0.45444 C -0.05208 0.34555 -0.0691 0.14194 -0.00087 -0.00278 Z " pathEditMode="relative" rAng="18420000" ptsTypes="AAAAA">
                                      <p:cBhvr>
                                        <p:cTn id="30" dur="2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4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61 C -0.10868 -0.11194 -0.24756 -0.07389 -0.3085 0.08167 C -0.37986 0.26445 -0.30642 0.43028 -0.25781 0.51806 L -0.18993 0.62556 C -0.14131 0.71361 -0.06944 0.88306 -0.15069 1.09028 C -0.2026 1.22278 -0.35017 1.28417 -0.46006 1.17611 C -0.5677 1.06667 -0.59913 0.82639 -0.54739 0.69389 C -0.46649 0.48667 -0.33958 0.51556 -0.26892 0.54611 L -0.17864 0.59722 C -0.10798 0.62861 0.01684 0.66111 0.08837 0.47861 C 0.14914 0.32306 0.10886 0.10583 0.0007 -0.00361 Z " pathEditMode="relative" rAng="7320000" ptsTypes="AAAAAAAAAAA">
                                      <p:cBhvr>
                                        <p:cTn id="32" dur="2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59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569 -0.28611 C 0.16684 -0.41778 0.22465 -0.68056 0.1559 -0.87111 C 0.075 -1.09722 -0.08247 -1.06111 -0.17274 -1.02556 L -0.28663 -0.96556 C -0.37604 -0.92972 -0.53576 -0.89944 -0.62691 -1.15472 C -0.68629 -1.3175 -0.63906 -1.60861 -0.49826 -1.74083 C -0.35729 -1.86889 -0.17535 -1.78917 -0.11632 -1.62778 C -0.02396 -1.37111 -0.12031 -1.16583 -0.18542 -1.06028 L -0.27448 -0.92917 C -0.3382 -0.82472 -0.43646 -0.62472 -0.35521 -0.39917 C -0.28594 -0.20639 -0.11476 -0.15694 0.02569 -0.28611 Z " pathEditMode="relative" rAng="14400000" ptsTypes="AAAAAAAAAAA">
                                      <p:cBhvr>
                                        <p:cTn id="34" dur="25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72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5 C -0.14671 -0.07611 -0.21615 -0.36694 -0.15573 -0.64889 C -0.09532 -0.92889 0.07152 -1.09305 0.21736 -1.01278 C 0.36215 -0.93167 0.4309 -0.63861 0.37135 -0.35889 C 0.31024 -0.07833 0.14322 0.085 -0.00209 0.005 Z " pathEditMode="relative" rAng="11940000" ptsTypes="AAAAA">
                                      <p:cBhvr>
                                        <p:cTn id="36" dur="2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508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5 -1.11111E-6 C 0.11996 -1.11111E-6 0.21718 -0.12611 0.21875 -0.28083 C 0.21857 -0.46305 0.10885 -0.52917 0.04218 -0.55583 L -0.04393 -0.58444 C -0.11077 -0.61361 -0.21945 -0.68278 -0.21997 -0.88917 C -0.2198 -1.02139 -0.12223 -1.17111 -0.00035 -1.16944 C 0.11927 -1.17111 0.21875 -1.02139 0.21875 -0.88611 C 0.21875 -0.68333 0.10885 -0.61333 0.04218 -0.58444 L -0.0448 -0.55667 C -0.10851 -0.52722 -0.21893 -0.46139 -0.21945 -0.28083 C -0.21945 -0.12528 -0.12101 0.00083 -0.00035 -1.11111E-6 Z " pathEditMode="relative" rAng="16200000" ptsTypes="AAAAAAAAAAA">
                                      <p:cBhvr>
                                        <p:cTn id="38" dur="23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84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2445 C 0.08351 0.12445 0.15209 0.35195 0.15209 0.63 C 0.15209 0.90806 0.08351 1.13556 -1.94444E-6 1.13556 C -0.08385 1.13556 -0.15173 0.90806 -0.15173 0.63 C -0.15173 0.35195 -0.08385 0.12445 -1.94444E-6 0.12445 Z " pathEditMode="relative" rAng="0" ptsTypes="AAAAA">
                                      <p:cBhvr>
                                        <p:cTn id="40" dur="15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6" presetClass="path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1441 -0.08389 C 0.05139 -0.29083 -0.04879 -0.5225 -0.20695 -0.59666 C -0.39531 -0.68111 -0.4974 -0.52166 -0.54705 -0.42111 L -0.60243 -0.28472 C -0.65226 -0.18277 -0.75816 -0.02444 -0.97049 -0.12111 C -1.10643 -0.18416 -1.23021 -0.42527 -1.19288 -0.635 C -1.15504 -0.84583 -0.96979 -0.94472 -0.83386 -0.88472 C -0.6224 -0.78361 -0.58403 -0.56305 -0.57552 -0.43416 L -0.57327 -0.26889 C -0.56528 -0.14166 -0.53143 0.08028 -0.3441 0.16584 C -0.1849 0.23861 -0.02396 0.12834 0.01441 -0.08389 Z " pathEditMode="relative" rAng="11760000" ptsTypes="AAAAAAAAAAA">
                                      <p:cBhvr>
                                        <p:cTn id="42" dur="2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65" y="-275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3 -0.96056 C 0.43107 -0.96056 0.59201 -0.68917 0.59201 -0.35528 C 0.59201 -0.02195 0.43107 0.25 0.23333 0.25 C 0.03541 0.25 -0.125 -0.02195 -0.125 -0.35528 C -0.125 -0.68917 0.03541 -0.96056 0.23333 -0.96056 Z " pathEditMode="relative" rAng="0" ptsTypes="AAAAA">
                                      <p:cBhvr>
                                        <p:cTn id="44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052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-0.00806 C 0.24896 -0.17278 0.13854 -0.30723 0.00365 -0.30723 C -0.15504 -0.30723 -0.2125 -0.15723 -0.23663 -0.06723 L -0.26146 0.05194 C -0.28629 0.14194 -0.34722 0.29111 -0.52656 0.29111 C -0.64167 0.29111 -0.77222 0.15722 -0.77222 -0.00806 C -0.77222 -0.17278 -0.64167 -0.30723 -0.52656 -0.30723 C -0.34722 -0.30723 -0.28629 -0.15723 -0.26146 -0.06723 L -0.23663 0.05194 C -0.2125 0.14194 -0.15504 0.29111 0.00365 0.29111 C 0.13854 0.29111 0.24896 0.15722 0.24896 -0.00806 Z " pathEditMode="relative" rAng="10800000" ptsTypes="AAAAAAAAAAA">
                                      <p:cBhvr>
                                        <p:cTn id="46" dur="24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2 -3.33333E-6 C 0.35434 -3.33333E-6 0.49305 0.19361 0.49305 0.43139 C 0.49305 0.66917 0.35434 0.86306 0.18402 0.86306 C 0.01371 0.86306 -0.125 0.66917 -0.125 0.43139 C -0.125 0.19361 0.01371 -3.33333E-6 0.18402 -3.33333E-6 Z " pathEditMode="relative" rAng="0" ptsTypes="AAAAA">
                                      <p:cBhvr>
                                        <p:cTn id="48" dur="16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S Opening slide Design Challeng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496908" y="0"/>
            <a:ext cx="453571" cy="408214"/>
          </a:xfrm>
          <a:prstGeom prst="rect">
            <a:avLst/>
          </a:pr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Rectangle 7"/>
          <p:cNvSpPr/>
          <p:nvPr/>
        </p:nvSpPr>
        <p:spPr>
          <a:xfrm>
            <a:off x="-496908" y="408214"/>
            <a:ext cx="453571" cy="408214"/>
          </a:xfrm>
          <a:prstGeom prst="rect">
            <a:avLst/>
          </a:prstGeom>
          <a:solidFill>
            <a:srgbClr val="39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/>
          <p:cNvSpPr/>
          <p:nvPr/>
        </p:nvSpPr>
        <p:spPr>
          <a:xfrm>
            <a:off x="-496908" y="1224642"/>
            <a:ext cx="453571" cy="408214"/>
          </a:xfrm>
          <a:prstGeom prst="rect">
            <a:avLst/>
          </a:pr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Rectangle 9"/>
          <p:cNvSpPr/>
          <p:nvPr/>
        </p:nvSpPr>
        <p:spPr>
          <a:xfrm>
            <a:off x="-496908" y="1632856"/>
            <a:ext cx="453571" cy="408214"/>
          </a:xfrm>
          <a:prstGeom prst="rect">
            <a:avLst/>
          </a:pr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10"/>
          <p:cNvSpPr/>
          <p:nvPr/>
        </p:nvSpPr>
        <p:spPr>
          <a:xfrm>
            <a:off x="-496908" y="816428"/>
            <a:ext cx="453571" cy="408214"/>
          </a:xfrm>
          <a:prstGeom prst="rect">
            <a:avLst/>
          </a:pr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Rectangle 11"/>
          <p:cNvSpPr/>
          <p:nvPr/>
        </p:nvSpPr>
        <p:spPr>
          <a:xfrm>
            <a:off x="-496908" y="2041071"/>
            <a:ext cx="453571" cy="408214"/>
          </a:xfrm>
          <a:prstGeom prst="rect">
            <a:avLst/>
          </a:prstGeom>
          <a:solidFill>
            <a:srgbClr val="55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Rectangle 12"/>
          <p:cNvSpPr/>
          <p:nvPr/>
        </p:nvSpPr>
        <p:spPr>
          <a:xfrm>
            <a:off x="-496908" y="2449286"/>
            <a:ext cx="453571" cy="408214"/>
          </a:xfrm>
          <a:prstGeom prst="rect">
            <a:avLst/>
          </a:prstGeom>
          <a:solidFill>
            <a:srgbClr val="72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Rectangle 13"/>
          <p:cNvSpPr/>
          <p:nvPr/>
        </p:nvSpPr>
        <p:spPr>
          <a:xfrm>
            <a:off x="-496908" y="2857500"/>
            <a:ext cx="453571" cy="408214"/>
          </a:xfrm>
          <a:prstGeom prst="rect">
            <a:avLst/>
          </a:pr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Rectangle 14"/>
          <p:cNvSpPr/>
          <p:nvPr/>
        </p:nvSpPr>
        <p:spPr>
          <a:xfrm>
            <a:off x="-496908" y="3265714"/>
            <a:ext cx="453571" cy="408214"/>
          </a:xfrm>
          <a:prstGeom prst="rect">
            <a:avLst/>
          </a:pr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6" name="Rectangle 15"/>
          <p:cNvSpPr/>
          <p:nvPr/>
        </p:nvSpPr>
        <p:spPr>
          <a:xfrm>
            <a:off x="-496908" y="3673929"/>
            <a:ext cx="453571" cy="408214"/>
          </a:xfrm>
          <a:prstGeom prst="rect">
            <a:avLst/>
          </a:prstGeom>
          <a:solidFill>
            <a:srgbClr val="C4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7" name="Rectangle 16"/>
          <p:cNvSpPr/>
          <p:nvPr/>
        </p:nvSpPr>
        <p:spPr>
          <a:xfrm>
            <a:off x="-496908" y="4082143"/>
            <a:ext cx="453571" cy="408214"/>
          </a:xfrm>
          <a:prstGeom prst="rect">
            <a:avLst/>
          </a:pr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8" name="Rectangle 17"/>
          <p:cNvSpPr/>
          <p:nvPr/>
        </p:nvSpPr>
        <p:spPr>
          <a:xfrm>
            <a:off x="-496908" y="4490357"/>
            <a:ext cx="453571" cy="408214"/>
          </a:xfrm>
          <a:prstGeom prst="rect">
            <a:avLst/>
          </a:prstGeom>
          <a:solidFill>
            <a:srgbClr val="91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9" name="Rectangle 18"/>
          <p:cNvSpPr/>
          <p:nvPr/>
        </p:nvSpPr>
        <p:spPr>
          <a:xfrm>
            <a:off x="-496908" y="4898571"/>
            <a:ext cx="453571" cy="408214"/>
          </a:xfrm>
          <a:prstGeom prst="rect">
            <a:avLst/>
          </a:prstGeom>
          <a:solidFill>
            <a:srgbClr val="69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0" name="Rectangle 19"/>
          <p:cNvSpPr/>
          <p:nvPr/>
        </p:nvSpPr>
        <p:spPr>
          <a:xfrm>
            <a:off x="-496908" y="5306786"/>
            <a:ext cx="453571" cy="408214"/>
          </a:xfrm>
          <a:prstGeom prst="rect">
            <a:avLst/>
          </a:prstGeom>
          <a:solidFill>
            <a:srgbClr val="5B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1" name="Freeform 20"/>
          <p:cNvSpPr/>
          <p:nvPr/>
        </p:nvSpPr>
        <p:spPr>
          <a:xfrm>
            <a:off x="-1072912" y="6274112"/>
            <a:ext cx="2003179" cy="3669963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4394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2" name="Freeform 21"/>
          <p:cNvSpPr/>
          <p:nvPr/>
        </p:nvSpPr>
        <p:spPr>
          <a:xfrm>
            <a:off x="3623980" y="-3555268"/>
            <a:ext cx="1751722" cy="339271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129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3" name="Freeform 22"/>
          <p:cNvSpPr/>
          <p:nvPr/>
        </p:nvSpPr>
        <p:spPr>
          <a:xfrm>
            <a:off x="-267369" y="-478766"/>
            <a:ext cx="3684549" cy="3121408"/>
          </a:xfrm>
          <a:custGeom>
            <a:avLst/>
            <a:gdLst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7948 h 992958"/>
              <a:gd name="connsiteX1" fmla="*/ 224187 w 857912"/>
              <a:gd name="connsiteY1" fmla="*/ 145638 h 992958"/>
              <a:gd name="connsiteX2" fmla="*/ 0 w 857912"/>
              <a:gd name="connsiteY2" fmla="*/ 867625 h 992958"/>
              <a:gd name="connsiteX3" fmla="*/ 259492 w 857912"/>
              <a:gd name="connsiteY3" fmla="*/ 992958 h 992958"/>
              <a:gd name="connsiteX4" fmla="*/ 857912 w 857912"/>
              <a:gd name="connsiteY4" fmla="*/ 330989 h 992958"/>
              <a:gd name="connsiteX5" fmla="*/ 702570 w 857912"/>
              <a:gd name="connsiteY5" fmla="*/ 7948 h 992958"/>
              <a:gd name="connsiteX0" fmla="*/ 702570 w 862383"/>
              <a:gd name="connsiteY0" fmla="*/ 7948 h 992958"/>
              <a:gd name="connsiteX1" fmla="*/ 224187 w 862383"/>
              <a:gd name="connsiteY1" fmla="*/ 145638 h 992958"/>
              <a:gd name="connsiteX2" fmla="*/ 0 w 862383"/>
              <a:gd name="connsiteY2" fmla="*/ 867625 h 992958"/>
              <a:gd name="connsiteX3" fmla="*/ 259492 w 862383"/>
              <a:gd name="connsiteY3" fmla="*/ 992958 h 992958"/>
              <a:gd name="connsiteX4" fmla="*/ 857912 w 862383"/>
              <a:gd name="connsiteY4" fmla="*/ 330989 h 992958"/>
              <a:gd name="connsiteX5" fmla="*/ 702570 w 862383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1045099"/>
              <a:gd name="connsiteX1" fmla="*/ 224187 w 939718"/>
              <a:gd name="connsiteY1" fmla="*/ 145638 h 1045099"/>
              <a:gd name="connsiteX2" fmla="*/ 0 w 939718"/>
              <a:gd name="connsiteY2" fmla="*/ 867625 h 1045099"/>
              <a:gd name="connsiteX3" fmla="*/ 259492 w 939718"/>
              <a:gd name="connsiteY3" fmla="*/ 992958 h 1045099"/>
              <a:gd name="connsiteX4" fmla="*/ 857912 w 939718"/>
              <a:gd name="connsiteY4" fmla="*/ 330989 h 1045099"/>
              <a:gd name="connsiteX5" fmla="*/ 702570 w 939718"/>
              <a:gd name="connsiteY5" fmla="*/ 7948 h 1045099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9159 w 946307"/>
              <a:gd name="connsiteY0" fmla="*/ 7948 h 1059573"/>
              <a:gd name="connsiteX1" fmla="*/ 230776 w 946307"/>
              <a:gd name="connsiteY1" fmla="*/ 145638 h 1059573"/>
              <a:gd name="connsiteX2" fmla="*/ 6589 w 946307"/>
              <a:gd name="connsiteY2" fmla="*/ 867625 h 1059573"/>
              <a:gd name="connsiteX3" fmla="*/ 266081 w 946307"/>
              <a:gd name="connsiteY3" fmla="*/ 992958 h 1059573"/>
              <a:gd name="connsiteX4" fmla="*/ 864501 w 946307"/>
              <a:gd name="connsiteY4" fmla="*/ 330989 h 1059573"/>
              <a:gd name="connsiteX5" fmla="*/ 709159 w 946307"/>
              <a:gd name="connsiteY5" fmla="*/ 7948 h 1059573"/>
              <a:gd name="connsiteX0" fmla="*/ 725527 w 962675"/>
              <a:gd name="connsiteY0" fmla="*/ 7948 h 1059573"/>
              <a:gd name="connsiteX1" fmla="*/ 247144 w 962675"/>
              <a:gd name="connsiteY1" fmla="*/ 145638 h 1059573"/>
              <a:gd name="connsiteX2" fmla="*/ 22957 w 962675"/>
              <a:gd name="connsiteY2" fmla="*/ 867625 h 1059573"/>
              <a:gd name="connsiteX3" fmla="*/ 282449 w 962675"/>
              <a:gd name="connsiteY3" fmla="*/ 992958 h 1059573"/>
              <a:gd name="connsiteX4" fmla="*/ 880869 w 962675"/>
              <a:gd name="connsiteY4" fmla="*/ 330989 h 1059573"/>
              <a:gd name="connsiteX5" fmla="*/ 725527 w 962675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16115 w 953263"/>
              <a:gd name="connsiteY0" fmla="*/ 7948 h 1059573"/>
              <a:gd name="connsiteX1" fmla="*/ 237732 w 953263"/>
              <a:gd name="connsiteY1" fmla="*/ 145638 h 1059573"/>
              <a:gd name="connsiteX2" fmla="*/ 13545 w 953263"/>
              <a:gd name="connsiteY2" fmla="*/ 867625 h 1059573"/>
              <a:gd name="connsiteX3" fmla="*/ 273037 w 953263"/>
              <a:gd name="connsiteY3" fmla="*/ 992958 h 1059573"/>
              <a:gd name="connsiteX4" fmla="*/ 871457 w 953263"/>
              <a:gd name="connsiteY4" fmla="*/ 330989 h 1059573"/>
              <a:gd name="connsiteX5" fmla="*/ 716115 w 953263"/>
              <a:gd name="connsiteY5" fmla="*/ 7948 h 1059573"/>
              <a:gd name="connsiteX0" fmla="*/ 704186 w 941334"/>
              <a:gd name="connsiteY0" fmla="*/ 7948 h 1059573"/>
              <a:gd name="connsiteX1" fmla="*/ 225803 w 941334"/>
              <a:gd name="connsiteY1" fmla="*/ 145638 h 1059573"/>
              <a:gd name="connsiteX2" fmla="*/ 1616 w 941334"/>
              <a:gd name="connsiteY2" fmla="*/ 867625 h 1059573"/>
              <a:gd name="connsiteX3" fmla="*/ 261108 w 941334"/>
              <a:gd name="connsiteY3" fmla="*/ 992958 h 1059573"/>
              <a:gd name="connsiteX4" fmla="*/ 859528 w 941334"/>
              <a:gd name="connsiteY4" fmla="*/ 330989 h 1059573"/>
              <a:gd name="connsiteX5" fmla="*/ 704186 w 941334"/>
              <a:gd name="connsiteY5" fmla="*/ 7948 h 1059573"/>
              <a:gd name="connsiteX0" fmla="*/ 703515 w 940663"/>
              <a:gd name="connsiteY0" fmla="*/ 7948 h 1059573"/>
              <a:gd name="connsiteX1" fmla="*/ 225132 w 940663"/>
              <a:gd name="connsiteY1" fmla="*/ 145638 h 1059573"/>
              <a:gd name="connsiteX2" fmla="*/ 945 w 940663"/>
              <a:gd name="connsiteY2" fmla="*/ 867625 h 1059573"/>
              <a:gd name="connsiteX3" fmla="*/ 260437 w 940663"/>
              <a:gd name="connsiteY3" fmla="*/ 992958 h 1059573"/>
              <a:gd name="connsiteX4" fmla="*/ 858857 w 940663"/>
              <a:gd name="connsiteY4" fmla="*/ 330989 h 1059573"/>
              <a:gd name="connsiteX5" fmla="*/ 703515 w 940663"/>
              <a:gd name="connsiteY5" fmla="*/ 7948 h 1059573"/>
              <a:gd name="connsiteX0" fmla="*/ 703640 w 940788"/>
              <a:gd name="connsiteY0" fmla="*/ 7948 h 1059573"/>
              <a:gd name="connsiteX1" fmla="*/ 225257 w 940788"/>
              <a:gd name="connsiteY1" fmla="*/ 145638 h 1059573"/>
              <a:gd name="connsiteX2" fmla="*/ 1070 w 940788"/>
              <a:gd name="connsiteY2" fmla="*/ 867625 h 1059573"/>
              <a:gd name="connsiteX3" fmla="*/ 260562 w 940788"/>
              <a:gd name="connsiteY3" fmla="*/ 992958 h 1059573"/>
              <a:gd name="connsiteX4" fmla="*/ 858982 w 940788"/>
              <a:gd name="connsiteY4" fmla="*/ 330989 h 1059573"/>
              <a:gd name="connsiteX5" fmla="*/ 703640 w 940788"/>
              <a:gd name="connsiteY5" fmla="*/ 7948 h 1059573"/>
              <a:gd name="connsiteX0" fmla="*/ 703640 w 940788"/>
              <a:gd name="connsiteY0" fmla="*/ 7948 h 1061664"/>
              <a:gd name="connsiteX1" fmla="*/ 225257 w 940788"/>
              <a:gd name="connsiteY1" fmla="*/ 145638 h 1061664"/>
              <a:gd name="connsiteX2" fmla="*/ 1070 w 940788"/>
              <a:gd name="connsiteY2" fmla="*/ 867625 h 1061664"/>
              <a:gd name="connsiteX3" fmla="*/ 260562 w 940788"/>
              <a:gd name="connsiteY3" fmla="*/ 992958 h 1061664"/>
              <a:gd name="connsiteX4" fmla="*/ 858982 w 940788"/>
              <a:gd name="connsiteY4" fmla="*/ 330989 h 1061664"/>
              <a:gd name="connsiteX5" fmla="*/ 703640 w 940788"/>
              <a:gd name="connsiteY5" fmla="*/ 7948 h 106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88" h="1061664">
                <a:moveTo>
                  <a:pt x="703640" y="7948"/>
                </a:moveTo>
                <a:cubicBezTo>
                  <a:pt x="477099" y="-15000"/>
                  <a:pt x="384718" y="6183"/>
                  <a:pt x="225257" y="145638"/>
                </a:cubicBezTo>
                <a:cubicBezTo>
                  <a:pt x="104632" y="253907"/>
                  <a:pt x="-12464" y="685217"/>
                  <a:pt x="1070" y="867625"/>
                </a:cubicBezTo>
                <a:cubicBezTo>
                  <a:pt x="13426" y="1010021"/>
                  <a:pt x="46967" y="1148888"/>
                  <a:pt x="260562" y="992958"/>
                </a:cubicBezTo>
                <a:cubicBezTo>
                  <a:pt x="521819" y="786424"/>
                  <a:pt x="747772" y="526931"/>
                  <a:pt x="858982" y="330989"/>
                </a:cubicBezTo>
                <a:cubicBezTo>
                  <a:pt x="994317" y="135046"/>
                  <a:pt x="974313" y="69732"/>
                  <a:pt x="703640" y="7948"/>
                </a:cubicBezTo>
                <a:close/>
              </a:path>
            </a:pathLst>
          </a:custGeom>
          <a:solidFill>
            <a:srgbClr val="6CA8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4" name="Freeform 23"/>
          <p:cNvSpPr/>
          <p:nvPr/>
        </p:nvSpPr>
        <p:spPr>
          <a:xfrm>
            <a:off x="-1721134" y="2150708"/>
            <a:ext cx="1989364" cy="3250916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4CA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5" name="Freeform 24"/>
          <p:cNvSpPr/>
          <p:nvPr/>
        </p:nvSpPr>
        <p:spPr>
          <a:xfrm rot="1687289">
            <a:off x="6160932" y="-710659"/>
            <a:ext cx="3568148" cy="2120046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2F4C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6" name="Freeform 25"/>
          <p:cNvSpPr/>
          <p:nvPr/>
        </p:nvSpPr>
        <p:spPr>
          <a:xfrm>
            <a:off x="11617776" y="-800931"/>
            <a:ext cx="2144291" cy="2418290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3FB4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7" name="Freeform 26"/>
          <p:cNvSpPr/>
          <p:nvPr/>
        </p:nvSpPr>
        <p:spPr>
          <a:xfrm>
            <a:off x="7684382" y="5713344"/>
            <a:ext cx="3074603" cy="4261978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D353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8" name="Freeform 27"/>
          <p:cNvSpPr/>
          <p:nvPr/>
        </p:nvSpPr>
        <p:spPr>
          <a:xfrm>
            <a:off x="3978703" y="5919066"/>
            <a:ext cx="2708701" cy="3177922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BB2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9" name="Freeform 28"/>
          <p:cNvSpPr/>
          <p:nvPr/>
        </p:nvSpPr>
        <p:spPr>
          <a:xfrm>
            <a:off x="9545075" y="3751864"/>
            <a:ext cx="2480933" cy="3651781"/>
          </a:xfrm>
          <a:custGeom>
            <a:avLst/>
            <a:gdLst>
              <a:gd name="connsiteX0" fmla="*/ 151074 w 1102580"/>
              <a:gd name="connsiteY0" fmla="*/ 169628 h 1622067"/>
              <a:gd name="connsiteX1" fmla="*/ 768626 w 1102580"/>
              <a:gd name="connsiteY1" fmla="*/ 0 h 1622067"/>
              <a:gd name="connsiteX2" fmla="*/ 1102580 w 1102580"/>
              <a:gd name="connsiteY2" fmla="*/ 646707 h 1622067"/>
              <a:gd name="connsiteX3" fmla="*/ 829586 w 1102580"/>
              <a:gd name="connsiteY3" fmla="*/ 1465691 h 1622067"/>
              <a:gd name="connsiteX4" fmla="*/ 421419 w 1102580"/>
              <a:gd name="connsiteY4" fmla="*/ 1622067 h 1622067"/>
              <a:gd name="connsiteX5" fmla="*/ 0 w 1102580"/>
              <a:gd name="connsiteY5" fmla="*/ 1282811 h 1622067"/>
              <a:gd name="connsiteX6" fmla="*/ 151074 w 1102580"/>
              <a:gd name="connsiteY6" fmla="*/ 169628 h 162206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17946"/>
              <a:gd name="connsiteY0" fmla="*/ 396184 h 1848623"/>
              <a:gd name="connsiteX1" fmla="*/ 768626 w 1117946"/>
              <a:gd name="connsiteY1" fmla="*/ 226556 h 1848623"/>
              <a:gd name="connsiteX2" fmla="*/ 1102580 w 1117946"/>
              <a:gd name="connsiteY2" fmla="*/ 873263 h 1848623"/>
              <a:gd name="connsiteX3" fmla="*/ 829586 w 1117946"/>
              <a:gd name="connsiteY3" fmla="*/ 1692247 h 1848623"/>
              <a:gd name="connsiteX4" fmla="*/ 421419 w 1117946"/>
              <a:gd name="connsiteY4" fmla="*/ 1848623 h 1848623"/>
              <a:gd name="connsiteX5" fmla="*/ 0 w 1117946"/>
              <a:gd name="connsiteY5" fmla="*/ 1509367 h 1848623"/>
              <a:gd name="connsiteX6" fmla="*/ 151074 w 1117946"/>
              <a:gd name="connsiteY6" fmla="*/ 396184 h 1848623"/>
              <a:gd name="connsiteX0" fmla="*/ 151074 w 1131681"/>
              <a:gd name="connsiteY0" fmla="*/ 396184 h 1848623"/>
              <a:gd name="connsiteX1" fmla="*/ 768626 w 1131681"/>
              <a:gd name="connsiteY1" fmla="*/ 226556 h 1848623"/>
              <a:gd name="connsiteX2" fmla="*/ 1102580 w 1131681"/>
              <a:gd name="connsiteY2" fmla="*/ 873263 h 1848623"/>
              <a:gd name="connsiteX3" fmla="*/ 829586 w 1131681"/>
              <a:gd name="connsiteY3" fmla="*/ 1692247 h 1848623"/>
              <a:gd name="connsiteX4" fmla="*/ 421419 w 1131681"/>
              <a:gd name="connsiteY4" fmla="*/ 1848623 h 1848623"/>
              <a:gd name="connsiteX5" fmla="*/ 0 w 1131681"/>
              <a:gd name="connsiteY5" fmla="*/ 1509367 h 1848623"/>
              <a:gd name="connsiteX6" fmla="*/ 151074 w 1131681"/>
              <a:gd name="connsiteY6" fmla="*/ 396184 h 1848623"/>
              <a:gd name="connsiteX0" fmla="*/ 151074 w 1124069"/>
              <a:gd name="connsiteY0" fmla="*/ 396184 h 1848623"/>
              <a:gd name="connsiteX1" fmla="*/ 768626 w 1124069"/>
              <a:gd name="connsiteY1" fmla="*/ 226556 h 1848623"/>
              <a:gd name="connsiteX2" fmla="*/ 1102580 w 1124069"/>
              <a:gd name="connsiteY2" fmla="*/ 873263 h 1848623"/>
              <a:gd name="connsiteX3" fmla="*/ 829586 w 1124069"/>
              <a:gd name="connsiteY3" fmla="*/ 1692247 h 1848623"/>
              <a:gd name="connsiteX4" fmla="*/ 421419 w 1124069"/>
              <a:gd name="connsiteY4" fmla="*/ 1848623 h 1848623"/>
              <a:gd name="connsiteX5" fmla="*/ 0 w 1124069"/>
              <a:gd name="connsiteY5" fmla="*/ 1509367 h 1848623"/>
              <a:gd name="connsiteX6" fmla="*/ 151074 w 1124069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9092"/>
              <a:gd name="connsiteY0" fmla="*/ 396184 h 1848623"/>
              <a:gd name="connsiteX1" fmla="*/ 768626 w 1139092"/>
              <a:gd name="connsiteY1" fmla="*/ 226556 h 1848623"/>
              <a:gd name="connsiteX2" fmla="*/ 1102580 w 1139092"/>
              <a:gd name="connsiteY2" fmla="*/ 873263 h 1848623"/>
              <a:gd name="connsiteX3" fmla="*/ 829586 w 1139092"/>
              <a:gd name="connsiteY3" fmla="*/ 1692247 h 1848623"/>
              <a:gd name="connsiteX4" fmla="*/ 421419 w 1139092"/>
              <a:gd name="connsiteY4" fmla="*/ 1848623 h 1848623"/>
              <a:gd name="connsiteX5" fmla="*/ 0 w 1139092"/>
              <a:gd name="connsiteY5" fmla="*/ 1509367 h 1848623"/>
              <a:gd name="connsiteX6" fmla="*/ 151074 w 1139092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57226"/>
              <a:gd name="connsiteX1" fmla="*/ 768626 w 1142841"/>
              <a:gd name="connsiteY1" fmla="*/ 226556 h 1857226"/>
              <a:gd name="connsiteX2" fmla="*/ 1102580 w 1142841"/>
              <a:gd name="connsiteY2" fmla="*/ 873263 h 1857226"/>
              <a:gd name="connsiteX3" fmla="*/ 829586 w 1142841"/>
              <a:gd name="connsiteY3" fmla="*/ 1692247 h 1857226"/>
              <a:gd name="connsiteX4" fmla="*/ 421419 w 1142841"/>
              <a:gd name="connsiteY4" fmla="*/ 1848623 h 1857226"/>
              <a:gd name="connsiteX5" fmla="*/ 0 w 1142841"/>
              <a:gd name="connsiteY5" fmla="*/ 1509367 h 1857226"/>
              <a:gd name="connsiteX6" fmla="*/ 151074 w 1142841"/>
              <a:gd name="connsiteY6" fmla="*/ 396184 h 1857226"/>
              <a:gd name="connsiteX0" fmla="*/ 151074 w 1142841"/>
              <a:gd name="connsiteY0" fmla="*/ 396184 h 1874520"/>
              <a:gd name="connsiteX1" fmla="*/ 768626 w 1142841"/>
              <a:gd name="connsiteY1" fmla="*/ 226556 h 1874520"/>
              <a:gd name="connsiteX2" fmla="*/ 1102580 w 1142841"/>
              <a:gd name="connsiteY2" fmla="*/ 873263 h 1874520"/>
              <a:gd name="connsiteX3" fmla="*/ 829586 w 1142841"/>
              <a:gd name="connsiteY3" fmla="*/ 1692247 h 1874520"/>
              <a:gd name="connsiteX4" fmla="*/ 421419 w 1142841"/>
              <a:gd name="connsiteY4" fmla="*/ 1848623 h 1874520"/>
              <a:gd name="connsiteX5" fmla="*/ 0 w 1142841"/>
              <a:gd name="connsiteY5" fmla="*/ 1509367 h 1874520"/>
              <a:gd name="connsiteX6" fmla="*/ 151074 w 1142841"/>
              <a:gd name="connsiteY6" fmla="*/ 396184 h 1874520"/>
              <a:gd name="connsiteX0" fmla="*/ 151698 w 1143465"/>
              <a:gd name="connsiteY0" fmla="*/ 396184 h 1874520"/>
              <a:gd name="connsiteX1" fmla="*/ 769250 w 1143465"/>
              <a:gd name="connsiteY1" fmla="*/ 226556 h 1874520"/>
              <a:gd name="connsiteX2" fmla="*/ 1103204 w 1143465"/>
              <a:gd name="connsiteY2" fmla="*/ 873263 h 1874520"/>
              <a:gd name="connsiteX3" fmla="*/ 830210 w 1143465"/>
              <a:gd name="connsiteY3" fmla="*/ 1692247 h 1874520"/>
              <a:gd name="connsiteX4" fmla="*/ 422043 w 1143465"/>
              <a:gd name="connsiteY4" fmla="*/ 1848623 h 1874520"/>
              <a:gd name="connsiteX5" fmla="*/ 624 w 1143465"/>
              <a:gd name="connsiteY5" fmla="*/ 1509367 h 1874520"/>
              <a:gd name="connsiteX6" fmla="*/ 151698 w 1143465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154"/>
              <a:gd name="connsiteY0" fmla="*/ 396184 h 1874520"/>
              <a:gd name="connsiteX1" fmla="*/ 769250 w 1146154"/>
              <a:gd name="connsiteY1" fmla="*/ 226556 h 1874520"/>
              <a:gd name="connsiteX2" fmla="*/ 1103204 w 1146154"/>
              <a:gd name="connsiteY2" fmla="*/ 873263 h 1874520"/>
              <a:gd name="connsiteX3" fmla="*/ 846113 w 1146154"/>
              <a:gd name="connsiteY3" fmla="*/ 1705499 h 1874520"/>
              <a:gd name="connsiteX4" fmla="*/ 422043 w 1146154"/>
              <a:gd name="connsiteY4" fmla="*/ 1848623 h 1874520"/>
              <a:gd name="connsiteX5" fmla="*/ 624 w 1146154"/>
              <a:gd name="connsiteY5" fmla="*/ 1509367 h 1874520"/>
              <a:gd name="connsiteX6" fmla="*/ 151698 w 1146154"/>
              <a:gd name="connsiteY6" fmla="*/ 396184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154" h="1874520">
                <a:moveTo>
                  <a:pt x="151698" y="396184"/>
                </a:moveTo>
                <a:cubicBezTo>
                  <a:pt x="232978" y="93151"/>
                  <a:pt x="377869" y="-228435"/>
                  <a:pt x="769250" y="226556"/>
                </a:cubicBezTo>
                <a:cubicBezTo>
                  <a:pt x="965382" y="455378"/>
                  <a:pt x="1052846" y="694800"/>
                  <a:pt x="1103204" y="873263"/>
                </a:cubicBezTo>
                <a:cubicBezTo>
                  <a:pt x="1197736" y="1188665"/>
                  <a:pt x="1146496" y="1527920"/>
                  <a:pt x="846113" y="1705499"/>
                </a:cubicBezTo>
                <a:cubicBezTo>
                  <a:pt x="739212" y="1760275"/>
                  <a:pt x="711824" y="1785896"/>
                  <a:pt x="422043" y="1848623"/>
                </a:cubicBezTo>
                <a:cubicBezTo>
                  <a:pt x="143747" y="1910467"/>
                  <a:pt x="8575" y="1884845"/>
                  <a:pt x="624" y="1509367"/>
                </a:cubicBezTo>
                <a:cubicBezTo>
                  <a:pt x="-7328" y="1117103"/>
                  <a:pt x="61584" y="783147"/>
                  <a:pt x="151698" y="396184"/>
                </a:cubicBezTo>
                <a:close/>
              </a:path>
            </a:pathLst>
          </a:custGeom>
          <a:solidFill>
            <a:srgbClr val="A012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0" name="Freeform 29"/>
          <p:cNvSpPr/>
          <p:nvPr/>
        </p:nvSpPr>
        <p:spPr>
          <a:xfrm>
            <a:off x="-2109533" y="-1537022"/>
            <a:ext cx="2592108" cy="2569041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C4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1" name="Freeform 30"/>
          <p:cNvSpPr/>
          <p:nvPr/>
        </p:nvSpPr>
        <p:spPr>
          <a:xfrm>
            <a:off x="11179472" y="1930715"/>
            <a:ext cx="1978211" cy="2918677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07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2" name="Freeform 31"/>
          <p:cNvSpPr/>
          <p:nvPr/>
        </p:nvSpPr>
        <p:spPr>
          <a:xfrm>
            <a:off x="2127250" y="7147814"/>
            <a:ext cx="1701102" cy="2206250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DCB0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807793"/>
            <a:ext cx="1270000" cy="63446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-496908" y="0"/>
            <a:ext cx="453571" cy="408214"/>
          </a:xfrm>
          <a:prstGeom prst="rect">
            <a:avLst/>
          </a:pr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-496908" y="408214"/>
            <a:ext cx="453571" cy="408214"/>
          </a:xfrm>
          <a:prstGeom prst="rect">
            <a:avLst/>
          </a:prstGeom>
          <a:solidFill>
            <a:srgbClr val="39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-496908" y="1224642"/>
            <a:ext cx="453571" cy="408214"/>
          </a:xfrm>
          <a:prstGeom prst="rect">
            <a:avLst/>
          </a:pr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-496908" y="1632856"/>
            <a:ext cx="453571" cy="408214"/>
          </a:xfrm>
          <a:prstGeom prst="rect">
            <a:avLst/>
          </a:pr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9" name="Rectangle 38"/>
          <p:cNvSpPr/>
          <p:nvPr userDrawn="1"/>
        </p:nvSpPr>
        <p:spPr>
          <a:xfrm>
            <a:off x="-496908" y="816428"/>
            <a:ext cx="453571" cy="408214"/>
          </a:xfrm>
          <a:prstGeom prst="rect">
            <a:avLst/>
          </a:pr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0" name="Rectangle 39"/>
          <p:cNvSpPr/>
          <p:nvPr userDrawn="1"/>
        </p:nvSpPr>
        <p:spPr>
          <a:xfrm>
            <a:off x="-496908" y="2041071"/>
            <a:ext cx="453571" cy="408214"/>
          </a:xfrm>
          <a:prstGeom prst="rect">
            <a:avLst/>
          </a:prstGeom>
          <a:solidFill>
            <a:srgbClr val="55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1" name="Rectangle 40"/>
          <p:cNvSpPr/>
          <p:nvPr userDrawn="1"/>
        </p:nvSpPr>
        <p:spPr>
          <a:xfrm>
            <a:off x="-496908" y="2449286"/>
            <a:ext cx="453571" cy="408214"/>
          </a:xfrm>
          <a:prstGeom prst="rect">
            <a:avLst/>
          </a:prstGeom>
          <a:solidFill>
            <a:srgbClr val="72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2" name="Rectangle 41"/>
          <p:cNvSpPr/>
          <p:nvPr userDrawn="1"/>
        </p:nvSpPr>
        <p:spPr>
          <a:xfrm>
            <a:off x="-496908" y="2857500"/>
            <a:ext cx="453571" cy="408214"/>
          </a:xfrm>
          <a:prstGeom prst="rect">
            <a:avLst/>
          </a:pr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3" name="Rectangle 42"/>
          <p:cNvSpPr/>
          <p:nvPr userDrawn="1"/>
        </p:nvSpPr>
        <p:spPr>
          <a:xfrm>
            <a:off x="-496908" y="3265714"/>
            <a:ext cx="453571" cy="408214"/>
          </a:xfrm>
          <a:prstGeom prst="rect">
            <a:avLst/>
          </a:pr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4" name="Rectangle 43"/>
          <p:cNvSpPr/>
          <p:nvPr userDrawn="1"/>
        </p:nvSpPr>
        <p:spPr>
          <a:xfrm>
            <a:off x="-496908" y="3673929"/>
            <a:ext cx="453571" cy="408214"/>
          </a:xfrm>
          <a:prstGeom prst="rect">
            <a:avLst/>
          </a:prstGeom>
          <a:solidFill>
            <a:srgbClr val="C4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5" name="Rectangle 44"/>
          <p:cNvSpPr/>
          <p:nvPr userDrawn="1"/>
        </p:nvSpPr>
        <p:spPr>
          <a:xfrm>
            <a:off x="-496908" y="4082143"/>
            <a:ext cx="453571" cy="408214"/>
          </a:xfrm>
          <a:prstGeom prst="rect">
            <a:avLst/>
          </a:pr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6" name="Rectangle 45"/>
          <p:cNvSpPr/>
          <p:nvPr userDrawn="1"/>
        </p:nvSpPr>
        <p:spPr>
          <a:xfrm>
            <a:off x="-496908" y="4490357"/>
            <a:ext cx="453571" cy="408214"/>
          </a:xfrm>
          <a:prstGeom prst="rect">
            <a:avLst/>
          </a:prstGeom>
          <a:solidFill>
            <a:srgbClr val="91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7" name="Rectangle 46"/>
          <p:cNvSpPr/>
          <p:nvPr userDrawn="1"/>
        </p:nvSpPr>
        <p:spPr>
          <a:xfrm>
            <a:off x="-496908" y="4898571"/>
            <a:ext cx="453571" cy="408214"/>
          </a:xfrm>
          <a:prstGeom prst="rect">
            <a:avLst/>
          </a:prstGeom>
          <a:solidFill>
            <a:srgbClr val="69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8" name="Rectangle 47"/>
          <p:cNvSpPr/>
          <p:nvPr userDrawn="1"/>
        </p:nvSpPr>
        <p:spPr>
          <a:xfrm>
            <a:off x="-496908" y="5306786"/>
            <a:ext cx="453571" cy="408214"/>
          </a:xfrm>
          <a:prstGeom prst="rect">
            <a:avLst/>
          </a:prstGeom>
          <a:solidFill>
            <a:srgbClr val="5B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9" name="Freeform 48"/>
          <p:cNvSpPr/>
          <p:nvPr userDrawn="1"/>
        </p:nvSpPr>
        <p:spPr>
          <a:xfrm>
            <a:off x="-1072912" y="6274112"/>
            <a:ext cx="2003179" cy="3669963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4394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0" name="Freeform 49"/>
          <p:cNvSpPr/>
          <p:nvPr userDrawn="1"/>
        </p:nvSpPr>
        <p:spPr>
          <a:xfrm>
            <a:off x="3623980" y="-3555268"/>
            <a:ext cx="1751722" cy="339271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129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1" name="Freeform 50"/>
          <p:cNvSpPr/>
          <p:nvPr userDrawn="1"/>
        </p:nvSpPr>
        <p:spPr>
          <a:xfrm>
            <a:off x="-267369" y="-478766"/>
            <a:ext cx="3684549" cy="3121408"/>
          </a:xfrm>
          <a:custGeom>
            <a:avLst/>
            <a:gdLst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7948 h 992958"/>
              <a:gd name="connsiteX1" fmla="*/ 224187 w 857912"/>
              <a:gd name="connsiteY1" fmla="*/ 145638 h 992958"/>
              <a:gd name="connsiteX2" fmla="*/ 0 w 857912"/>
              <a:gd name="connsiteY2" fmla="*/ 867625 h 992958"/>
              <a:gd name="connsiteX3" fmla="*/ 259492 w 857912"/>
              <a:gd name="connsiteY3" fmla="*/ 992958 h 992958"/>
              <a:gd name="connsiteX4" fmla="*/ 857912 w 857912"/>
              <a:gd name="connsiteY4" fmla="*/ 330989 h 992958"/>
              <a:gd name="connsiteX5" fmla="*/ 702570 w 857912"/>
              <a:gd name="connsiteY5" fmla="*/ 7948 h 992958"/>
              <a:gd name="connsiteX0" fmla="*/ 702570 w 862383"/>
              <a:gd name="connsiteY0" fmla="*/ 7948 h 992958"/>
              <a:gd name="connsiteX1" fmla="*/ 224187 w 862383"/>
              <a:gd name="connsiteY1" fmla="*/ 145638 h 992958"/>
              <a:gd name="connsiteX2" fmla="*/ 0 w 862383"/>
              <a:gd name="connsiteY2" fmla="*/ 867625 h 992958"/>
              <a:gd name="connsiteX3" fmla="*/ 259492 w 862383"/>
              <a:gd name="connsiteY3" fmla="*/ 992958 h 992958"/>
              <a:gd name="connsiteX4" fmla="*/ 857912 w 862383"/>
              <a:gd name="connsiteY4" fmla="*/ 330989 h 992958"/>
              <a:gd name="connsiteX5" fmla="*/ 702570 w 862383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1045099"/>
              <a:gd name="connsiteX1" fmla="*/ 224187 w 939718"/>
              <a:gd name="connsiteY1" fmla="*/ 145638 h 1045099"/>
              <a:gd name="connsiteX2" fmla="*/ 0 w 939718"/>
              <a:gd name="connsiteY2" fmla="*/ 867625 h 1045099"/>
              <a:gd name="connsiteX3" fmla="*/ 259492 w 939718"/>
              <a:gd name="connsiteY3" fmla="*/ 992958 h 1045099"/>
              <a:gd name="connsiteX4" fmla="*/ 857912 w 939718"/>
              <a:gd name="connsiteY4" fmla="*/ 330989 h 1045099"/>
              <a:gd name="connsiteX5" fmla="*/ 702570 w 939718"/>
              <a:gd name="connsiteY5" fmla="*/ 7948 h 1045099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9159 w 946307"/>
              <a:gd name="connsiteY0" fmla="*/ 7948 h 1059573"/>
              <a:gd name="connsiteX1" fmla="*/ 230776 w 946307"/>
              <a:gd name="connsiteY1" fmla="*/ 145638 h 1059573"/>
              <a:gd name="connsiteX2" fmla="*/ 6589 w 946307"/>
              <a:gd name="connsiteY2" fmla="*/ 867625 h 1059573"/>
              <a:gd name="connsiteX3" fmla="*/ 266081 w 946307"/>
              <a:gd name="connsiteY3" fmla="*/ 992958 h 1059573"/>
              <a:gd name="connsiteX4" fmla="*/ 864501 w 946307"/>
              <a:gd name="connsiteY4" fmla="*/ 330989 h 1059573"/>
              <a:gd name="connsiteX5" fmla="*/ 709159 w 946307"/>
              <a:gd name="connsiteY5" fmla="*/ 7948 h 1059573"/>
              <a:gd name="connsiteX0" fmla="*/ 725527 w 962675"/>
              <a:gd name="connsiteY0" fmla="*/ 7948 h 1059573"/>
              <a:gd name="connsiteX1" fmla="*/ 247144 w 962675"/>
              <a:gd name="connsiteY1" fmla="*/ 145638 h 1059573"/>
              <a:gd name="connsiteX2" fmla="*/ 22957 w 962675"/>
              <a:gd name="connsiteY2" fmla="*/ 867625 h 1059573"/>
              <a:gd name="connsiteX3" fmla="*/ 282449 w 962675"/>
              <a:gd name="connsiteY3" fmla="*/ 992958 h 1059573"/>
              <a:gd name="connsiteX4" fmla="*/ 880869 w 962675"/>
              <a:gd name="connsiteY4" fmla="*/ 330989 h 1059573"/>
              <a:gd name="connsiteX5" fmla="*/ 725527 w 962675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16115 w 953263"/>
              <a:gd name="connsiteY0" fmla="*/ 7948 h 1059573"/>
              <a:gd name="connsiteX1" fmla="*/ 237732 w 953263"/>
              <a:gd name="connsiteY1" fmla="*/ 145638 h 1059573"/>
              <a:gd name="connsiteX2" fmla="*/ 13545 w 953263"/>
              <a:gd name="connsiteY2" fmla="*/ 867625 h 1059573"/>
              <a:gd name="connsiteX3" fmla="*/ 273037 w 953263"/>
              <a:gd name="connsiteY3" fmla="*/ 992958 h 1059573"/>
              <a:gd name="connsiteX4" fmla="*/ 871457 w 953263"/>
              <a:gd name="connsiteY4" fmla="*/ 330989 h 1059573"/>
              <a:gd name="connsiteX5" fmla="*/ 716115 w 953263"/>
              <a:gd name="connsiteY5" fmla="*/ 7948 h 1059573"/>
              <a:gd name="connsiteX0" fmla="*/ 704186 w 941334"/>
              <a:gd name="connsiteY0" fmla="*/ 7948 h 1059573"/>
              <a:gd name="connsiteX1" fmla="*/ 225803 w 941334"/>
              <a:gd name="connsiteY1" fmla="*/ 145638 h 1059573"/>
              <a:gd name="connsiteX2" fmla="*/ 1616 w 941334"/>
              <a:gd name="connsiteY2" fmla="*/ 867625 h 1059573"/>
              <a:gd name="connsiteX3" fmla="*/ 261108 w 941334"/>
              <a:gd name="connsiteY3" fmla="*/ 992958 h 1059573"/>
              <a:gd name="connsiteX4" fmla="*/ 859528 w 941334"/>
              <a:gd name="connsiteY4" fmla="*/ 330989 h 1059573"/>
              <a:gd name="connsiteX5" fmla="*/ 704186 w 941334"/>
              <a:gd name="connsiteY5" fmla="*/ 7948 h 1059573"/>
              <a:gd name="connsiteX0" fmla="*/ 703515 w 940663"/>
              <a:gd name="connsiteY0" fmla="*/ 7948 h 1059573"/>
              <a:gd name="connsiteX1" fmla="*/ 225132 w 940663"/>
              <a:gd name="connsiteY1" fmla="*/ 145638 h 1059573"/>
              <a:gd name="connsiteX2" fmla="*/ 945 w 940663"/>
              <a:gd name="connsiteY2" fmla="*/ 867625 h 1059573"/>
              <a:gd name="connsiteX3" fmla="*/ 260437 w 940663"/>
              <a:gd name="connsiteY3" fmla="*/ 992958 h 1059573"/>
              <a:gd name="connsiteX4" fmla="*/ 858857 w 940663"/>
              <a:gd name="connsiteY4" fmla="*/ 330989 h 1059573"/>
              <a:gd name="connsiteX5" fmla="*/ 703515 w 940663"/>
              <a:gd name="connsiteY5" fmla="*/ 7948 h 1059573"/>
              <a:gd name="connsiteX0" fmla="*/ 703640 w 940788"/>
              <a:gd name="connsiteY0" fmla="*/ 7948 h 1059573"/>
              <a:gd name="connsiteX1" fmla="*/ 225257 w 940788"/>
              <a:gd name="connsiteY1" fmla="*/ 145638 h 1059573"/>
              <a:gd name="connsiteX2" fmla="*/ 1070 w 940788"/>
              <a:gd name="connsiteY2" fmla="*/ 867625 h 1059573"/>
              <a:gd name="connsiteX3" fmla="*/ 260562 w 940788"/>
              <a:gd name="connsiteY3" fmla="*/ 992958 h 1059573"/>
              <a:gd name="connsiteX4" fmla="*/ 858982 w 940788"/>
              <a:gd name="connsiteY4" fmla="*/ 330989 h 1059573"/>
              <a:gd name="connsiteX5" fmla="*/ 703640 w 940788"/>
              <a:gd name="connsiteY5" fmla="*/ 7948 h 1059573"/>
              <a:gd name="connsiteX0" fmla="*/ 703640 w 940788"/>
              <a:gd name="connsiteY0" fmla="*/ 7948 h 1061664"/>
              <a:gd name="connsiteX1" fmla="*/ 225257 w 940788"/>
              <a:gd name="connsiteY1" fmla="*/ 145638 h 1061664"/>
              <a:gd name="connsiteX2" fmla="*/ 1070 w 940788"/>
              <a:gd name="connsiteY2" fmla="*/ 867625 h 1061664"/>
              <a:gd name="connsiteX3" fmla="*/ 260562 w 940788"/>
              <a:gd name="connsiteY3" fmla="*/ 992958 h 1061664"/>
              <a:gd name="connsiteX4" fmla="*/ 858982 w 940788"/>
              <a:gd name="connsiteY4" fmla="*/ 330989 h 1061664"/>
              <a:gd name="connsiteX5" fmla="*/ 703640 w 940788"/>
              <a:gd name="connsiteY5" fmla="*/ 7948 h 106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88" h="1061664">
                <a:moveTo>
                  <a:pt x="703640" y="7948"/>
                </a:moveTo>
                <a:cubicBezTo>
                  <a:pt x="477099" y="-15000"/>
                  <a:pt x="384718" y="6183"/>
                  <a:pt x="225257" y="145638"/>
                </a:cubicBezTo>
                <a:cubicBezTo>
                  <a:pt x="104632" y="253907"/>
                  <a:pt x="-12464" y="685217"/>
                  <a:pt x="1070" y="867625"/>
                </a:cubicBezTo>
                <a:cubicBezTo>
                  <a:pt x="13426" y="1010021"/>
                  <a:pt x="46967" y="1148888"/>
                  <a:pt x="260562" y="992958"/>
                </a:cubicBezTo>
                <a:cubicBezTo>
                  <a:pt x="521819" y="786424"/>
                  <a:pt x="747772" y="526931"/>
                  <a:pt x="858982" y="330989"/>
                </a:cubicBezTo>
                <a:cubicBezTo>
                  <a:pt x="994317" y="135046"/>
                  <a:pt x="974313" y="69732"/>
                  <a:pt x="703640" y="7948"/>
                </a:cubicBezTo>
                <a:close/>
              </a:path>
            </a:pathLst>
          </a:custGeom>
          <a:solidFill>
            <a:srgbClr val="6CA8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2" name="Freeform 51"/>
          <p:cNvSpPr/>
          <p:nvPr userDrawn="1"/>
        </p:nvSpPr>
        <p:spPr>
          <a:xfrm>
            <a:off x="-1721134" y="2150708"/>
            <a:ext cx="1989364" cy="3250916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4CA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3" name="Freeform 52"/>
          <p:cNvSpPr/>
          <p:nvPr userDrawn="1"/>
        </p:nvSpPr>
        <p:spPr>
          <a:xfrm rot="1687289">
            <a:off x="6160932" y="-710659"/>
            <a:ext cx="3568148" cy="2120046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2F4C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4" name="Freeform 53"/>
          <p:cNvSpPr/>
          <p:nvPr userDrawn="1"/>
        </p:nvSpPr>
        <p:spPr>
          <a:xfrm>
            <a:off x="11617776" y="-800931"/>
            <a:ext cx="2144291" cy="2418290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3FB4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5" name="Freeform 54"/>
          <p:cNvSpPr/>
          <p:nvPr userDrawn="1"/>
        </p:nvSpPr>
        <p:spPr>
          <a:xfrm>
            <a:off x="7684382" y="5713344"/>
            <a:ext cx="3074603" cy="4261978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D353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6" name="Freeform 55"/>
          <p:cNvSpPr/>
          <p:nvPr userDrawn="1"/>
        </p:nvSpPr>
        <p:spPr>
          <a:xfrm>
            <a:off x="3978703" y="5919066"/>
            <a:ext cx="2708701" cy="3177922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BB2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7" name="Freeform 56"/>
          <p:cNvSpPr/>
          <p:nvPr userDrawn="1"/>
        </p:nvSpPr>
        <p:spPr>
          <a:xfrm>
            <a:off x="9545075" y="3751864"/>
            <a:ext cx="2480933" cy="3651781"/>
          </a:xfrm>
          <a:custGeom>
            <a:avLst/>
            <a:gdLst>
              <a:gd name="connsiteX0" fmla="*/ 151074 w 1102580"/>
              <a:gd name="connsiteY0" fmla="*/ 169628 h 1622067"/>
              <a:gd name="connsiteX1" fmla="*/ 768626 w 1102580"/>
              <a:gd name="connsiteY1" fmla="*/ 0 h 1622067"/>
              <a:gd name="connsiteX2" fmla="*/ 1102580 w 1102580"/>
              <a:gd name="connsiteY2" fmla="*/ 646707 h 1622067"/>
              <a:gd name="connsiteX3" fmla="*/ 829586 w 1102580"/>
              <a:gd name="connsiteY3" fmla="*/ 1465691 h 1622067"/>
              <a:gd name="connsiteX4" fmla="*/ 421419 w 1102580"/>
              <a:gd name="connsiteY4" fmla="*/ 1622067 h 1622067"/>
              <a:gd name="connsiteX5" fmla="*/ 0 w 1102580"/>
              <a:gd name="connsiteY5" fmla="*/ 1282811 h 1622067"/>
              <a:gd name="connsiteX6" fmla="*/ 151074 w 1102580"/>
              <a:gd name="connsiteY6" fmla="*/ 169628 h 162206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17946"/>
              <a:gd name="connsiteY0" fmla="*/ 396184 h 1848623"/>
              <a:gd name="connsiteX1" fmla="*/ 768626 w 1117946"/>
              <a:gd name="connsiteY1" fmla="*/ 226556 h 1848623"/>
              <a:gd name="connsiteX2" fmla="*/ 1102580 w 1117946"/>
              <a:gd name="connsiteY2" fmla="*/ 873263 h 1848623"/>
              <a:gd name="connsiteX3" fmla="*/ 829586 w 1117946"/>
              <a:gd name="connsiteY3" fmla="*/ 1692247 h 1848623"/>
              <a:gd name="connsiteX4" fmla="*/ 421419 w 1117946"/>
              <a:gd name="connsiteY4" fmla="*/ 1848623 h 1848623"/>
              <a:gd name="connsiteX5" fmla="*/ 0 w 1117946"/>
              <a:gd name="connsiteY5" fmla="*/ 1509367 h 1848623"/>
              <a:gd name="connsiteX6" fmla="*/ 151074 w 1117946"/>
              <a:gd name="connsiteY6" fmla="*/ 396184 h 1848623"/>
              <a:gd name="connsiteX0" fmla="*/ 151074 w 1131681"/>
              <a:gd name="connsiteY0" fmla="*/ 396184 h 1848623"/>
              <a:gd name="connsiteX1" fmla="*/ 768626 w 1131681"/>
              <a:gd name="connsiteY1" fmla="*/ 226556 h 1848623"/>
              <a:gd name="connsiteX2" fmla="*/ 1102580 w 1131681"/>
              <a:gd name="connsiteY2" fmla="*/ 873263 h 1848623"/>
              <a:gd name="connsiteX3" fmla="*/ 829586 w 1131681"/>
              <a:gd name="connsiteY3" fmla="*/ 1692247 h 1848623"/>
              <a:gd name="connsiteX4" fmla="*/ 421419 w 1131681"/>
              <a:gd name="connsiteY4" fmla="*/ 1848623 h 1848623"/>
              <a:gd name="connsiteX5" fmla="*/ 0 w 1131681"/>
              <a:gd name="connsiteY5" fmla="*/ 1509367 h 1848623"/>
              <a:gd name="connsiteX6" fmla="*/ 151074 w 1131681"/>
              <a:gd name="connsiteY6" fmla="*/ 396184 h 1848623"/>
              <a:gd name="connsiteX0" fmla="*/ 151074 w 1124069"/>
              <a:gd name="connsiteY0" fmla="*/ 396184 h 1848623"/>
              <a:gd name="connsiteX1" fmla="*/ 768626 w 1124069"/>
              <a:gd name="connsiteY1" fmla="*/ 226556 h 1848623"/>
              <a:gd name="connsiteX2" fmla="*/ 1102580 w 1124069"/>
              <a:gd name="connsiteY2" fmla="*/ 873263 h 1848623"/>
              <a:gd name="connsiteX3" fmla="*/ 829586 w 1124069"/>
              <a:gd name="connsiteY3" fmla="*/ 1692247 h 1848623"/>
              <a:gd name="connsiteX4" fmla="*/ 421419 w 1124069"/>
              <a:gd name="connsiteY4" fmla="*/ 1848623 h 1848623"/>
              <a:gd name="connsiteX5" fmla="*/ 0 w 1124069"/>
              <a:gd name="connsiteY5" fmla="*/ 1509367 h 1848623"/>
              <a:gd name="connsiteX6" fmla="*/ 151074 w 1124069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9092"/>
              <a:gd name="connsiteY0" fmla="*/ 396184 h 1848623"/>
              <a:gd name="connsiteX1" fmla="*/ 768626 w 1139092"/>
              <a:gd name="connsiteY1" fmla="*/ 226556 h 1848623"/>
              <a:gd name="connsiteX2" fmla="*/ 1102580 w 1139092"/>
              <a:gd name="connsiteY2" fmla="*/ 873263 h 1848623"/>
              <a:gd name="connsiteX3" fmla="*/ 829586 w 1139092"/>
              <a:gd name="connsiteY3" fmla="*/ 1692247 h 1848623"/>
              <a:gd name="connsiteX4" fmla="*/ 421419 w 1139092"/>
              <a:gd name="connsiteY4" fmla="*/ 1848623 h 1848623"/>
              <a:gd name="connsiteX5" fmla="*/ 0 w 1139092"/>
              <a:gd name="connsiteY5" fmla="*/ 1509367 h 1848623"/>
              <a:gd name="connsiteX6" fmla="*/ 151074 w 1139092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57226"/>
              <a:gd name="connsiteX1" fmla="*/ 768626 w 1142841"/>
              <a:gd name="connsiteY1" fmla="*/ 226556 h 1857226"/>
              <a:gd name="connsiteX2" fmla="*/ 1102580 w 1142841"/>
              <a:gd name="connsiteY2" fmla="*/ 873263 h 1857226"/>
              <a:gd name="connsiteX3" fmla="*/ 829586 w 1142841"/>
              <a:gd name="connsiteY3" fmla="*/ 1692247 h 1857226"/>
              <a:gd name="connsiteX4" fmla="*/ 421419 w 1142841"/>
              <a:gd name="connsiteY4" fmla="*/ 1848623 h 1857226"/>
              <a:gd name="connsiteX5" fmla="*/ 0 w 1142841"/>
              <a:gd name="connsiteY5" fmla="*/ 1509367 h 1857226"/>
              <a:gd name="connsiteX6" fmla="*/ 151074 w 1142841"/>
              <a:gd name="connsiteY6" fmla="*/ 396184 h 1857226"/>
              <a:gd name="connsiteX0" fmla="*/ 151074 w 1142841"/>
              <a:gd name="connsiteY0" fmla="*/ 396184 h 1874520"/>
              <a:gd name="connsiteX1" fmla="*/ 768626 w 1142841"/>
              <a:gd name="connsiteY1" fmla="*/ 226556 h 1874520"/>
              <a:gd name="connsiteX2" fmla="*/ 1102580 w 1142841"/>
              <a:gd name="connsiteY2" fmla="*/ 873263 h 1874520"/>
              <a:gd name="connsiteX3" fmla="*/ 829586 w 1142841"/>
              <a:gd name="connsiteY3" fmla="*/ 1692247 h 1874520"/>
              <a:gd name="connsiteX4" fmla="*/ 421419 w 1142841"/>
              <a:gd name="connsiteY4" fmla="*/ 1848623 h 1874520"/>
              <a:gd name="connsiteX5" fmla="*/ 0 w 1142841"/>
              <a:gd name="connsiteY5" fmla="*/ 1509367 h 1874520"/>
              <a:gd name="connsiteX6" fmla="*/ 151074 w 1142841"/>
              <a:gd name="connsiteY6" fmla="*/ 396184 h 1874520"/>
              <a:gd name="connsiteX0" fmla="*/ 151698 w 1143465"/>
              <a:gd name="connsiteY0" fmla="*/ 396184 h 1874520"/>
              <a:gd name="connsiteX1" fmla="*/ 769250 w 1143465"/>
              <a:gd name="connsiteY1" fmla="*/ 226556 h 1874520"/>
              <a:gd name="connsiteX2" fmla="*/ 1103204 w 1143465"/>
              <a:gd name="connsiteY2" fmla="*/ 873263 h 1874520"/>
              <a:gd name="connsiteX3" fmla="*/ 830210 w 1143465"/>
              <a:gd name="connsiteY3" fmla="*/ 1692247 h 1874520"/>
              <a:gd name="connsiteX4" fmla="*/ 422043 w 1143465"/>
              <a:gd name="connsiteY4" fmla="*/ 1848623 h 1874520"/>
              <a:gd name="connsiteX5" fmla="*/ 624 w 1143465"/>
              <a:gd name="connsiteY5" fmla="*/ 1509367 h 1874520"/>
              <a:gd name="connsiteX6" fmla="*/ 151698 w 1143465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154"/>
              <a:gd name="connsiteY0" fmla="*/ 396184 h 1874520"/>
              <a:gd name="connsiteX1" fmla="*/ 769250 w 1146154"/>
              <a:gd name="connsiteY1" fmla="*/ 226556 h 1874520"/>
              <a:gd name="connsiteX2" fmla="*/ 1103204 w 1146154"/>
              <a:gd name="connsiteY2" fmla="*/ 873263 h 1874520"/>
              <a:gd name="connsiteX3" fmla="*/ 846113 w 1146154"/>
              <a:gd name="connsiteY3" fmla="*/ 1705499 h 1874520"/>
              <a:gd name="connsiteX4" fmla="*/ 422043 w 1146154"/>
              <a:gd name="connsiteY4" fmla="*/ 1848623 h 1874520"/>
              <a:gd name="connsiteX5" fmla="*/ 624 w 1146154"/>
              <a:gd name="connsiteY5" fmla="*/ 1509367 h 1874520"/>
              <a:gd name="connsiteX6" fmla="*/ 151698 w 1146154"/>
              <a:gd name="connsiteY6" fmla="*/ 396184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154" h="1874520">
                <a:moveTo>
                  <a:pt x="151698" y="396184"/>
                </a:moveTo>
                <a:cubicBezTo>
                  <a:pt x="232978" y="93151"/>
                  <a:pt x="377869" y="-228435"/>
                  <a:pt x="769250" y="226556"/>
                </a:cubicBezTo>
                <a:cubicBezTo>
                  <a:pt x="965382" y="455378"/>
                  <a:pt x="1052846" y="694800"/>
                  <a:pt x="1103204" y="873263"/>
                </a:cubicBezTo>
                <a:cubicBezTo>
                  <a:pt x="1197736" y="1188665"/>
                  <a:pt x="1146496" y="1527920"/>
                  <a:pt x="846113" y="1705499"/>
                </a:cubicBezTo>
                <a:cubicBezTo>
                  <a:pt x="739212" y="1760275"/>
                  <a:pt x="711824" y="1785896"/>
                  <a:pt x="422043" y="1848623"/>
                </a:cubicBezTo>
                <a:cubicBezTo>
                  <a:pt x="143747" y="1910467"/>
                  <a:pt x="8575" y="1884845"/>
                  <a:pt x="624" y="1509367"/>
                </a:cubicBezTo>
                <a:cubicBezTo>
                  <a:pt x="-7328" y="1117103"/>
                  <a:pt x="61584" y="783147"/>
                  <a:pt x="151698" y="396184"/>
                </a:cubicBezTo>
                <a:close/>
              </a:path>
            </a:pathLst>
          </a:custGeom>
          <a:solidFill>
            <a:srgbClr val="A012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8" name="Freeform 57"/>
          <p:cNvSpPr/>
          <p:nvPr userDrawn="1"/>
        </p:nvSpPr>
        <p:spPr>
          <a:xfrm>
            <a:off x="-2109533" y="-1537022"/>
            <a:ext cx="2592108" cy="2569041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C4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9" name="Freeform 58"/>
          <p:cNvSpPr/>
          <p:nvPr userDrawn="1"/>
        </p:nvSpPr>
        <p:spPr>
          <a:xfrm>
            <a:off x="11179472" y="1930715"/>
            <a:ext cx="1978211" cy="2918677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07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60" name="Freeform 59"/>
          <p:cNvSpPr/>
          <p:nvPr userDrawn="1"/>
        </p:nvSpPr>
        <p:spPr>
          <a:xfrm>
            <a:off x="2127250" y="7147814"/>
            <a:ext cx="1701102" cy="2206250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DCB0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64" name="Title 1"/>
          <p:cNvSpPr>
            <a:spLocks noGrp="1"/>
          </p:cNvSpPr>
          <p:nvPr>
            <p:ph type="ctrTitle" hasCustomPrompt="1"/>
          </p:nvPr>
        </p:nvSpPr>
        <p:spPr>
          <a:xfrm>
            <a:off x="3332337" y="2189163"/>
            <a:ext cx="3429000" cy="1021980"/>
          </a:xfrm>
        </p:spPr>
        <p:txBody>
          <a:bodyPr anchor="b">
            <a:normAutofit/>
          </a:bodyPr>
          <a:lstStyle>
            <a:lvl1pPr algn="l">
              <a:lnSpc>
                <a:spcPts val="35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Design</a:t>
            </a:r>
            <a:br>
              <a:rPr lang="en-US"/>
            </a:br>
            <a:r>
              <a:rPr lang="en-US"/>
              <a:t>Challenge</a:t>
            </a:r>
          </a:p>
        </p:txBody>
      </p:sp>
      <p:sp>
        <p:nvSpPr>
          <p:cNvPr id="66" name="Freeform 65"/>
          <p:cNvSpPr/>
          <p:nvPr userDrawn="1"/>
        </p:nvSpPr>
        <p:spPr>
          <a:xfrm>
            <a:off x="-75" y="-43739"/>
            <a:ext cx="10168304" cy="5789110"/>
          </a:xfrm>
          <a:custGeom>
            <a:avLst/>
            <a:gdLst>
              <a:gd name="connsiteX0" fmla="*/ 5526713 w 11061148"/>
              <a:gd name="connsiteY0" fmla="*/ 490824 h 6297433"/>
              <a:gd name="connsiteX1" fmla="*/ 2876088 w 11061148"/>
              <a:gd name="connsiteY1" fmla="*/ 3141449 h 6297433"/>
              <a:gd name="connsiteX2" fmla="*/ 5526713 w 11061148"/>
              <a:gd name="connsiteY2" fmla="*/ 5792074 h 6297433"/>
              <a:gd name="connsiteX3" fmla="*/ 8177338 w 11061148"/>
              <a:gd name="connsiteY3" fmla="*/ 3141449 h 6297433"/>
              <a:gd name="connsiteX4" fmla="*/ 5526713 w 11061148"/>
              <a:gd name="connsiteY4" fmla="*/ 490824 h 6297433"/>
              <a:gd name="connsiteX5" fmla="*/ 0 w 11061148"/>
              <a:gd name="connsiteY5" fmla="*/ 0 h 6297433"/>
              <a:gd name="connsiteX6" fmla="*/ 11061148 w 11061148"/>
              <a:gd name="connsiteY6" fmla="*/ 0 h 6297433"/>
              <a:gd name="connsiteX7" fmla="*/ 11061148 w 11061148"/>
              <a:gd name="connsiteY7" fmla="*/ 6297433 h 6297433"/>
              <a:gd name="connsiteX8" fmla="*/ 0 w 11061148"/>
              <a:gd name="connsiteY8" fmla="*/ 6297433 h 629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1148" h="6297433">
                <a:moveTo>
                  <a:pt x="5526713" y="490824"/>
                </a:moveTo>
                <a:cubicBezTo>
                  <a:pt x="4062813" y="490824"/>
                  <a:pt x="2876088" y="1677549"/>
                  <a:pt x="2876088" y="3141449"/>
                </a:cubicBezTo>
                <a:cubicBezTo>
                  <a:pt x="2876088" y="4605349"/>
                  <a:pt x="4062813" y="5792074"/>
                  <a:pt x="5526713" y="5792074"/>
                </a:cubicBezTo>
                <a:cubicBezTo>
                  <a:pt x="6990613" y="5792074"/>
                  <a:pt x="8177338" y="4605349"/>
                  <a:pt x="8177338" y="3141449"/>
                </a:cubicBezTo>
                <a:cubicBezTo>
                  <a:pt x="8177338" y="1677549"/>
                  <a:pt x="6990613" y="490824"/>
                  <a:pt x="5526713" y="490824"/>
                </a:cubicBezTo>
                <a:close/>
                <a:moveTo>
                  <a:pt x="0" y="0"/>
                </a:moveTo>
                <a:lnTo>
                  <a:pt x="11061148" y="0"/>
                </a:lnTo>
                <a:lnTo>
                  <a:pt x="11061148" y="6297433"/>
                </a:lnTo>
                <a:lnTo>
                  <a:pt x="0" y="629743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" b="52922"/>
          <a:stretch/>
        </p:blipFill>
        <p:spPr>
          <a:xfrm>
            <a:off x="252690" y="4819138"/>
            <a:ext cx="1608957" cy="6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-2.22222E-6 0.21861 0.11754 0.39723 0.26111 0.39723 C 0.43143 0.39723 0.49254 0.19806 0.51823 0.07861 L 0.54497 -0.07889 C 0.57136 -0.19777 0.63629 -0.39527 0.82795 -0.39527 C 0.95087 -0.39527 1.09028 -0.21805 1.09028 -3.33333E-6 C 1.09028 0.21861 0.95087 0.39723 0.82795 0.39723 C 0.63629 0.39723 0.57136 0.19806 0.54497 0.07861 L 0.51823 -0.07889 C 0.49254 -0.19777 0.43143 -0.39527 0.26111 -0.39527 C 0.11754 -0.39527 -2.22222E-6 -0.21805 -2.22222E-6 -3.33333E-6 Z " pathEditMode="relative" rAng="0" ptsTypes="AAAAAAAAAAA">
                                      <p:cBhvr>
                                        <p:cTn id="6" dur="2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4" y="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87 -0.00278 C 0.06736 -0.14778 0.19531 -0.17889 0.2842 -0.07139 C 0.37327 0.03527 0.39028 0.24166 0.32205 0.38611 C 0.25382 0.53139 0.1257 0.56111 0.03663 0.45444 C -0.05208 0.34555 -0.0691 0.14194 -0.00087 -0.00278 Z " pathEditMode="relative" rAng="18420000" ptsTypes="AAAAA">
                                      <p:cBhvr>
                                        <p:cTn id="8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61 C -0.10868 -0.11194 -0.24756 -0.07389 -0.3085 0.08167 C -0.37986 0.26445 -0.30642 0.43028 -0.25781 0.51806 L -0.18993 0.62556 C -0.14131 0.71361 -0.06944 0.88306 -0.15069 1.09028 C -0.2026 1.22278 -0.35017 1.28417 -0.46006 1.17611 C -0.5677 1.06667 -0.59913 0.82639 -0.54739 0.69389 C -0.46649 0.48667 -0.33958 0.51556 -0.26892 0.54611 L -0.17864 0.59722 C -0.10798 0.62861 0.01684 0.66111 0.08837 0.47861 C 0.14914 0.32306 0.10886 0.10583 0.0007 -0.00361 Z " pathEditMode="relative" rAng="7320000" ptsTypes="AAAAAAAAAAA">
                                      <p:cBhvr>
                                        <p:cTn id="10" dur="2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59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569 -0.28611 C 0.16684 -0.41778 0.22465 -0.68056 0.1559 -0.87111 C 0.075 -1.09722 -0.08247 -1.06111 -0.17274 -1.02556 L -0.28663 -0.96556 C -0.37604 -0.92972 -0.53576 -0.89944 -0.62691 -1.15472 C -0.68629 -1.3175 -0.63906 -1.60861 -0.49826 -1.74083 C -0.35729 -1.86889 -0.17535 -1.78917 -0.11632 -1.62778 C -0.02396 -1.37111 -0.12031 -1.16583 -0.18542 -1.06028 L -0.27448 -0.92917 C -0.3382 -0.82472 -0.43646 -0.62472 -0.35521 -0.39917 C -0.28594 -0.20639 -0.11476 -0.15694 0.02569 -0.28611 Z " pathEditMode="relative" rAng="14400000" ptsTypes="AAAAAAAAAAA">
                                      <p:cBhvr>
                                        <p:cTn id="12" dur="25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7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5 C -0.14671 -0.07611 -0.21615 -0.36694 -0.15573 -0.64889 C -0.09532 -0.92889 0.07152 -1.09305 0.21736 -1.01278 C 0.36215 -0.93167 0.4309 -0.63861 0.37135 -0.35889 C 0.31024 -0.07833 0.14322 0.085 -0.00209 0.005 Z " pathEditMode="relative" rAng="11940000" ptsTypes="AAAAA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50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5 -1.11111E-6 C 0.11996 -1.11111E-6 0.21718 -0.12611 0.21875 -0.28083 C 0.21857 -0.46305 0.10885 -0.52917 0.04218 -0.55583 L -0.04393 -0.58444 C -0.11077 -0.61361 -0.21945 -0.68278 -0.21997 -0.88917 C -0.2198 -1.02139 -0.12223 -1.17111 -0.00035 -1.16944 C 0.11927 -1.17111 0.21875 -1.02139 0.21875 -0.88611 C 0.21875 -0.68333 0.10885 -0.61333 0.04218 -0.58444 L -0.0448 -0.55667 C -0.10851 -0.52722 -0.21893 -0.46139 -0.21945 -0.28083 C -0.21945 -0.12528 -0.12101 0.00083 -0.00035 -1.11111E-6 Z " pathEditMode="relative" rAng="16200000" ptsTypes="AAAAAAAAAAA">
                                      <p:cBhvr>
                                        <p:cTn id="16" dur="2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8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2445 C 0.08351 0.12445 0.15209 0.35195 0.15209 0.63 C 0.15209 0.90806 0.08351 1.13556 -1.94444E-6 1.13556 C -0.08385 1.13556 -0.15173 0.90806 -0.15173 0.63 C -0.15173 0.35195 -0.08385 0.12445 -1.94444E-6 0.12445 Z " pathEditMode="relative" rAng="0" ptsTypes="AAAAA">
                                      <p:cBhvr>
                                        <p:cTn id="18" dur="1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path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1441 -0.08389 C 0.05139 -0.29083 -0.04879 -0.5225 -0.20695 -0.59666 C -0.39531 -0.68111 -0.4974 -0.52166 -0.54705 -0.42111 L -0.60243 -0.28472 C -0.65226 -0.18277 -0.75816 -0.02444 -0.97049 -0.12111 C -1.10643 -0.18416 -1.23021 -0.42527 -1.19288 -0.635 C -1.15504 -0.84583 -0.96979 -0.94472 -0.83386 -0.88472 C -0.6224 -0.78361 -0.58403 -0.56305 -0.57552 -0.43416 L -0.57327 -0.26889 C -0.56528 -0.14166 -0.53143 0.08028 -0.3441 0.16584 C -0.1849 0.23861 -0.02396 0.12834 0.01441 -0.08389 Z " pathEditMode="relative" rAng="11760000" ptsTypes="AAAAAAAAAAA">
                                      <p:cBhvr>
                                        <p:cTn id="20" dur="2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65" y="-275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3 -0.96056 C 0.43107 -0.96056 0.59201 -0.68917 0.59201 -0.35528 C 0.59201 -0.02195 0.43107 0.25 0.23333 0.25 C 0.03541 0.25 -0.125 -0.02195 -0.125 -0.35528 C -0.125 -0.68917 0.03541 -0.96056 0.23333 -0.96056 Z " pathEditMode="relative" rAng="0" ptsTypes="AAAAA">
                                      <p:cBhvr>
                                        <p:cTn id="22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05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-0.00806 C 0.24896 -0.17278 0.13854 -0.30723 0.00365 -0.30723 C -0.15504 -0.30723 -0.2125 -0.15723 -0.23663 -0.06723 L -0.26146 0.05194 C -0.28629 0.14194 -0.34722 0.29111 -0.52656 0.29111 C -0.64167 0.29111 -0.77222 0.15722 -0.77222 -0.00806 C -0.77222 -0.17278 -0.64167 -0.30723 -0.52656 -0.30723 C -0.34722 -0.30723 -0.28629 -0.15723 -0.26146 -0.06723 L -0.23663 0.05194 C -0.2125 0.14194 -0.15504 0.29111 0.00365 0.29111 C 0.13854 0.29111 0.24896 0.15722 0.24896 -0.00806 Z " pathEditMode="relative" rAng="10800000" ptsTypes="AAAAAAAAAAA">
                                      <p:cBhvr>
                                        <p:cTn id="24" dur="2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2 -3.33333E-6 C 0.35434 -3.33333E-6 0.49305 0.19361 0.49305 0.43139 C 0.49305 0.66917 0.35434 0.86306 0.18402 0.86306 C 0.01371 0.86306 -0.125 0.66917 -0.125 0.43139 C -0.125 0.19361 0.01371 -3.33333E-6 0.18402 -3.33333E-6 Z " pathEditMode="relative" rAng="0" ptsTypes="AAAAA">
                                      <p:cBhvr>
                                        <p:cTn id="26" dur="1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-2.22222E-6 0.21861 0.11754 0.39723 0.26111 0.39723 C 0.43143 0.39723 0.49254 0.19806 0.51823 0.07861 L 0.54497 -0.07889 C 0.57136 -0.19777 0.63629 -0.39527 0.82795 -0.39527 C 0.95087 -0.39527 1.09028 -0.21805 1.09028 -3.33333E-6 C 1.09028 0.21861 0.95087 0.39723 0.82795 0.39723 C 0.63629 0.39723 0.57136 0.19806 0.54497 0.07861 L 0.51823 -0.07889 C 0.49254 -0.19777 0.43143 -0.39527 0.26111 -0.39527 C 0.11754 -0.39527 -2.22222E-6 -0.21805 -2.22222E-6 -3.33333E-6 Z " pathEditMode="relative" rAng="0" ptsTypes="AAAAAAAAAAA">
                                      <p:cBhvr>
                                        <p:cTn id="28" dur="2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4" y="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87 -0.00278 C 0.06736 -0.14778 0.19531 -0.17889 0.2842 -0.07139 C 0.37327 0.03527 0.39028 0.24166 0.32205 0.38611 C 0.25382 0.53139 0.1257 0.56111 0.03663 0.45444 C -0.05208 0.34555 -0.0691 0.14194 -0.00087 -0.00278 Z " pathEditMode="relative" rAng="18420000" ptsTypes="AAAAA">
                                      <p:cBhvr>
                                        <p:cTn id="30" dur="2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4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61 C -0.10868 -0.11194 -0.24756 -0.07389 -0.3085 0.08167 C -0.37986 0.26445 -0.30642 0.43028 -0.25781 0.51806 L -0.18993 0.62556 C -0.14131 0.71361 -0.06944 0.88306 -0.15069 1.09028 C -0.2026 1.22278 -0.35017 1.28417 -0.46006 1.17611 C -0.5677 1.06667 -0.59913 0.82639 -0.54739 0.69389 C -0.46649 0.48667 -0.33958 0.51556 -0.26892 0.54611 L -0.17864 0.59722 C -0.10798 0.62861 0.01684 0.66111 0.08837 0.47861 C 0.14914 0.32306 0.10886 0.10583 0.0007 -0.00361 Z " pathEditMode="relative" rAng="7320000" ptsTypes="AAAAAAAAAAA">
                                      <p:cBhvr>
                                        <p:cTn id="32" dur="2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59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569 -0.28611 C 0.16684 -0.41778 0.22465 -0.68056 0.1559 -0.87111 C 0.075 -1.09722 -0.08247 -1.06111 -0.17274 -1.02556 L -0.28663 -0.96556 C -0.37604 -0.92972 -0.53576 -0.89944 -0.62691 -1.15472 C -0.68629 -1.3175 -0.63906 -1.60861 -0.49826 -1.74083 C -0.35729 -1.86889 -0.17535 -1.78917 -0.11632 -1.62778 C -0.02396 -1.37111 -0.12031 -1.16583 -0.18542 -1.06028 L -0.27448 -0.92917 C -0.3382 -0.82472 -0.43646 -0.62472 -0.35521 -0.39917 C -0.28594 -0.20639 -0.11476 -0.15694 0.02569 -0.28611 Z " pathEditMode="relative" rAng="14400000" ptsTypes="AAAAAAAAAAA">
                                      <p:cBhvr>
                                        <p:cTn id="34" dur="25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72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5 C -0.14671 -0.07611 -0.21615 -0.36694 -0.15573 -0.64889 C -0.09532 -0.92889 0.07152 -1.09305 0.21736 -1.01278 C 0.36215 -0.93167 0.4309 -0.63861 0.37135 -0.35889 C 0.31024 -0.07833 0.14322 0.085 -0.00209 0.005 Z " pathEditMode="relative" rAng="11940000" ptsTypes="AAAAA">
                                      <p:cBhvr>
                                        <p:cTn id="36" dur="2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508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5 -1.11111E-6 C 0.11996 -1.11111E-6 0.21718 -0.12611 0.21875 -0.28083 C 0.21857 -0.46305 0.10885 -0.52917 0.04218 -0.55583 L -0.04393 -0.58444 C -0.11077 -0.61361 -0.21945 -0.68278 -0.21997 -0.88917 C -0.2198 -1.02139 -0.12223 -1.17111 -0.00035 -1.16944 C 0.11927 -1.17111 0.21875 -1.02139 0.21875 -0.88611 C 0.21875 -0.68333 0.10885 -0.61333 0.04218 -0.58444 L -0.0448 -0.55667 C -0.10851 -0.52722 -0.21893 -0.46139 -0.21945 -0.28083 C -0.21945 -0.12528 -0.12101 0.00083 -0.00035 -1.11111E-6 Z " pathEditMode="relative" rAng="16200000" ptsTypes="AAAAAAAAAAA">
                                      <p:cBhvr>
                                        <p:cTn id="38" dur="23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84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2445 C 0.08351 0.12445 0.15209 0.35195 0.15209 0.63 C 0.15209 0.90806 0.08351 1.13556 -1.94444E-6 1.13556 C -0.08385 1.13556 -0.15173 0.90806 -0.15173 0.63 C -0.15173 0.35195 -0.08385 0.12445 -1.94444E-6 0.12445 Z " pathEditMode="relative" rAng="0" ptsTypes="AAAAA">
                                      <p:cBhvr>
                                        <p:cTn id="40" dur="15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6" presetClass="path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1441 -0.08389 C 0.05139 -0.29083 -0.04879 -0.5225 -0.20695 -0.59666 C -0.39531 -0.68111 -0.4974 -0.52166 -0.54705 -0.42111 L -0.60243 -0.28472 C -0.65226 -0.18277 -0.75816 -0.02444 -0.97049 -0.12111 C -1.10643 -0.18416 -1.23021 -0.42527 -1.19288 -0.635 C -1.15504 -0.84583 -0.96979 -0.94472 -0.83386 -0.88472 C -0.6224 -0.78361 -0.58403 -0.56305 -0.57552 -0.43416 L -0.57327 -0.26889 C -0.56528 -0.14166 -0.53143 0.08028 -0.3441 0.16584 C -0.1849 0.23861 -0.02396 0.12834 0.01441 -0.08389 Z " pathEditMode="relative" rAng="11760000" ptsTypes="AAAAAAAAAAA">
                                      <p:cBhvr>
                                        <p:cTn id="42" dur="2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65" y="-275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3 -0.96056 C 0.43107 -0.96056 0.59201 -0.68917 0.59201 -0.35528 C 0.59201 -0.02195 0.43107 0.25 0.23333 0.25 C 0.03541 0.25 -0.125 -0.02195 -0.125 -0.35528 C -0.125 -0.68917 0.03541 -0.96056 0.23333 -0.96056 Z " pathEditMode="relative" rAng="0" ptsTypes="AAAAA">
                                      <p:cBhvr>
                                        <p:cTn id="44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052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-0.00806 C 0.24896 -0.17278 0.13854 -0.30723 0.00365 -0.30723 C -0.15504 -0.30723 -0.2125 -0.15723 -0.23663 -0.06723 L -0.26146 0.05194 C -0.28629 0.14194 -0.34722 0.29111 -0.52656 0.29111 C -0.64167 0.29111 -0.77222 0.15722 -0.77222 -0.00806 C -0.77222 -0.17278 -0.64167 -0.30723 -0.52656 -0.30723 C -0.34722 -0.30723 -0.28629 -0.15723 -0.26146 -0.06723 L -0.23663 0.05194 C -0.2125 0.14194 -0.15504 0.29111 0.00365 0.29111 C 0.13854 0.29111 0.24896 0.15722 0.24896 -0.00806 Z " pathEditMode="relative" rAng="10800000" ptsTypes="AAAAAAAAAAA">
                                      <p:cBhvr>
                                        <p:cTn id="46" dur="24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2 -3.33333E-6 C 0.35434 -3.33333E-6 0.49305 0.19361 0.49305 0.43139 C 0.49305 0.66917 0.35434 0.86306 0.18402 0.86306 C 0.01371 0.86306 -0.125 0.66917 -0.125 0.43139 C -0.125 0.19361 0.01371 -3.33333E-6 0.18402 -3.33333E-6 Z " pathEditMode="relative" rAng="0" ptsTypes="AAAAA">
                                      <p:cBhvr>
                                        <p:cTn id="48" dur="16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novati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26" y="696945"/>
            <a:ext cx="9185436" cy="45175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extBox 4"/>
          <p:cNvSpPr txBox="1"/>
          <p:nvPr userDrawn="1"/>
        </p:nvSpPr>
        <p:spPr>
          <a:xfrm>
            <a:off x="6278178" y="180621"/>
            <a:ext cx="362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i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innovation process</a:t>
            </a:r>
          </a:p>
        </p:txBody>
      </p:sp>
    </p:spTree>
    <p:extLst>
      <p:ext uri="{BB962C8B-B14F-4D97-AF65-F5344CB8AC3E}">
        <p14:creationId xmlns:p14="http://schemas.microsoft.com/office/powerpoint/2010/main" val="1946817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reeform 4"/>
          <p:cNvSpPr/>
          <p:nvPr userDrawn="1"/>
        </p:nvSpPr>
        <p:spPr>
          <a:xfrm rot="271660">
            <a:off x="3224827" y="1195264"/>
            <a:ext cx="3718407" cy="2209324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524250"/>
            <a:ext cx="10160000" cy="604838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buNone/>
              <a:defRPr sz="2000"/>
            </a:lvl1pPr>
          </a:lstStyle>
          <a:p>
            <a:pPr lvl="0"/>
            <a:r>
              <a:rPr lang="en-US"/>
              <a:t>text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804755"/>
            <a:ext cx="10160000" cy="752475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latin typeface="+mj-lt"/>
              </a:defRPr>
            </a:lvl1pPr>
          </a:lstStyle>
          <a:p>
            <a:pPr lvl="0"/>
            <a:r>
              <a:rPr lang="en-US"/>
              <a:t>provocation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07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oca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271660">
            <a:off x="-565062" y="-535249"/>
            <a:ext cx="3718407" cy="2209324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0703" y="288024"/>
            <a:ext cx="2735791" cy="1104636"/>
          </a:xfrm>
        </p:spPr>
        <p:txBody>
          <a:bodyPr/>
          <a:lstStyle>
            <a:lvl1pPr>
              <a:defRPr i="1"/>
            </a:lvl1pPr>
          </a:lstStyle>
          <a:p>
            <a:r>
              <a:rPr lang="en-US"/>
              <a:t>provocation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529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884" y="173300"/>
            <a:ext cx="2550918" cy="534808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-1205440" y="2374813"/>
            <a:ext cx="5482167" cy="809625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latin typeface="+mj-lt"/>
              </a:defRPr>
            </a:lvl1pPr>
          </a:lstStyle>
          <a:p>
            <a:pPr lvl="0"/>
            <a:r>
              <a:rPr lang="en-US"/>
              <a:t>inspire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987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006" y="-3343432"/>
            <a:ext cx="2550918" cy="534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8552" y="309463"/>
            <a:ext cx="1735482" cy="1104636"/>
          </a:xfrm>
        </p:spPr>
        <p:txBody>
          <a:bodyPr/>
          <a:lstStyle>
            <a:lvl1pPr>
              <a:defRPr i="1"/>
            </a:lvl1pPr>
          </a:lstStyle>
          <a:p>
            <a:r>
              <a:rPr lang="en-US"/>
              <a:t>inspire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58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S Opening slide Design Challeng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496908" y="0"/>
            <a:ext cx="453571" cy="408214"/>
          </a:xfrm>
          <a:prstGeom prst="rect">
            <a:avLst/>
          </a:pr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Rectangle 7"/>
          <p:cNvSpPr/>
          <p:nvPr/>
        </p:nvSpPr>
        <p:spPr>
          <a:xfrm>
            <a:off x="-496908" y="408214"/>
            <a:ext cx="453571" cy="408214"/>
          </a:xfrm>
          <a:prstGeom prst="rect">
            <a:avLst/>
          </a:prstGeom>
          <a:solidFill>
            <a:srgbClr val="39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/>
          <p:cNvSpPr/>
          <p:nvPr/>
        </p:nvSpPr>
        <p:spPr>
          <a:xfrm>
            <a:off x="-496908" y="1224642"/>
            <a:ext cx="453571" cy="408214"/>
          </a:xfrm>
          <a:prstGeom prst="rect">
            <a:avLst/>
          </a:pr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Rectangle 9"/>
          <p:cNvSpPr/>
          <p:nvPr/>
        </p:nvSpPr>
        <p:spPr>
          <a:xfrm>
            <a:off x="-496908" y="1632856"/>
            <a:ext cx="453571" cy="408214"/>
          </a:xfrm>
          <a:prstGeom prst="rect">
            <a:avLst/>
          </a:pr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10"/>
          <p:cNvSpPr/>
          <p:nvPr/>
        </p:nvSpPr>
        <p:spPr>
          <a:xfrm>
            <a:off x="-496908" y="816428"/>
            <a:ext cx="453571" cy="408214"/>
          </a:xfrm>
          <a:prstGeom prst="rect">
            <a:avLst/>
          </a:pr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Rectangle 11"/>
          <p:cNvSpPr/>
          <p:nvPr/>
        </p:nvSpPr>
        <p:spPr>
          <a:xfrm>
            <a:off x="-496908" y="2041071"/>
            <a:ext cx="453571" cy="408214"/>
          </a:xfrm>
          <a:prstGeom prst="rect">
            <a:avLst/>
          </a:prstGeom>
          <a:solidFill>
            <a:srgbClr val="55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Rectangle 12"/>
          <p:cNvSpPr/>
          <p:nvPr/>
        </p:nvSpPr>
        <p:spPr>
          <a:xfrm>
            <a:off x="-496908" y="2449286"/>
            <a:ext cx="453571" cy="408214"/>
          </a:xfrm>
          <a:prstGeom prst="rect">
            <a:avLst/>
          </a:prstGeom>
          <a:solidFill>
            <a:srgbClr val="72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Rectangle 13"/>
          <p:cNvSpPr/>
          <p:nvPr/>
        </p:nvSpPr>
        <p:spPr>
          <a:xfrm>
            <a:off x="-496908" y="2857500"/>
            <a:ext cx="453571" cy="408214"/>
          </a:xfrm>
          <a:prstGeom prst="rect">
            <a:avLst/>
          </a:pr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Rectangle 14"/>
          <p:cNvSpPr/>
          <p:nvPr/>
        </p:nvSpPr>
        <p:spPr>
          <a:xfrm>
            <a:off x="-496908" y="3265714"/>
            <a:ext cx="453571" cy="408214"/>
          </a:xfrm>
          <a:prstGeom prst="rect">
            <a:avLst/>
          </a:pr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6" name="Rectangle 15"/>
          <p:cNvSpPr/>
          <p:nvPr/>
        </p:nvSpPr>
        <p:spPr>
          <a:xfrm>
            <a:off x="-496908" y="3673929"/>
            <a:ext cx="453571" cy="408214"/>
          </a:xfrm>
          <a:prstGeom prst="rect">
            <a:avLst/>
          </a:prstGeom>
          <a:solidFill>
            <a:srgbClr val="C4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7" name="Rectangle 16"/>
          <p:cNvSpPr/>
          <p:nvPr/>
        </p:nvSpPr>
        <p:spPr>
          <a:xfrm>
            <a:off x="-496908" y="4082143"/>
            <a:ext cx="453571" cy="408214"/>
          </a:xfrm>
          <a:prstGeom prst="rect">
            <a:avLst/>
          </a:pr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8" name="Rectangle 17"/>
          <p:cNvSpPr/>
          <p:nvPr/>
        </p:nvSpPr>
        <p:spPr>
          <a:xfrm>
            <a:off x="-496908" y="4490357"/>
            <a:ext cx="453571" cy="408214"/>
          </a:xfrm>
          <a:prstGeom prst="rect">
            <a:avLst/>
          </a:prstGeom>
          <a:solidFill>
            <a:srgbClr val="91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9" name="Rectangle 18"/>
          <p:cNvSpPr/>
          <p:nvPr/>
        </p:nvSpPr>
        <p:spPr>
          <a:xfrm>
            <a:off x="-496908" y="4898571"/>
            <a:ext cx="453571" cy="408214"/>
          </a:xfrm>
          <a:prstGeom prst="rect">
            <a:avLst/>
          </a:prstGeom>
          <a:solidFill>
            <a:srgbClr val="69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0" name="Rectangle 19"/>
          <p:cNvSpPr/>
          <p:nvPr/>
        </p:nvSpPr>
        <p:spPr>
          <a:xfrm>
            <a:off x="-496908" y="5306786"/>
            <a:ext cx="453571" cy="408214"/>
          </a:xfrm>
          <a:prstGeom prst="rect">
            <a:avLst/>
          </a:prstGeom>
          <a:solidFill>
            <a:srgbClr val="5B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1" name="Freeform 20"/>
          <p:cNvSpPr/>
          <p:nvPr/>
        </p:nvSpPr>
        <p:spPr>
          <a:xfrm>
            <a:off x="-1072912" y="6274112"/>
            <a:ext cx="2003179" cy="3669963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4394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2" name="Freeform 21"/>
          <p:cNvSpPr/>
          <p:nvPr/>
        </p:nvSpPr>
        <p:spPr>
          <a:xfrm>
            <a:off x="3623980" y="-3555268"/>
            <a:ext cx="1751722" cy="339271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129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3" name="Freeform 22"/>
          <p:cNvSpPr/>
          <p:nvPr/>
        </p:nvSpPr>
        <p:spPr>
          <a:xfrm>
            <a:off x="-267369" y="-478766"/>
            <a:ext cx="3684549" cy="3121408"/>
          </a:xfrm>
          <a:custGeom>
            <a:avLst/>
            <a:gdLst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7948 h 992958"/>
              <a:gd name="connsiteX1" fmla="*/ 224187 w 857912"/>
              <a:gd name="connsiteY1" fmla="*/ 145638 h 992958"/>
              <a:gd name="connsiteX2" fmla="*/ 0 w 857912"/>
              <a:gd name="connsiteY2" fmla="*/ 867625 h 992958"/>
              <a:gd name="connsiteX3" fmla="*/ 259492 w 857912"/>
              <a:gd name="connsiteY3" fmla="*/ 992958 h 992958"/>
              <a:gd name="connsiteX4" fmla="*/ 857912 w 857912"/>
              <a:gd name="connsiteY4" fmla="*/ 330989 h 992958"/>
              <a:gd name="connsiteX5" fmla="*/ 702570 w 857912"/>
              <a:gd name="connsiteY5" fmla="*/ 7948 h 992958"/>
              <a:gd name="connsiteX0" fmla="*/ 702570 w 862383"/>
              <a:gd name="connsiteY0" fmla="*/ 7948 h 992958"/>
              <a:gd name="connsiteX1" fmla="*/ 224187 w 862383"/>
              <a:gd name="connsiteY1" fmla="*/ 145638 h 992958"/>
              <a:gd name="connsiteX2" fmla="*/ 0 w 862383"/>
              <a:gd name="connsiteY2" fmla="*/ 867625 h 992958"/>
              <a:gd name="connsiteX3" fmla="*/ 259492 w 862383"/>
              <a:gd name="connsiteY3" fmla="*/ 992958 h 992958"/>
              <a:gd name="connsiteX4" fmla="*/ 857912 w 862383"/>
              <a:gd name="connsiteY4" fmla="*/ 330989 h 992958"/>
              <a:gd name="connsiteX5" fmla="*/ 702570 w 862383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1045099"/>
              <a:gd name="connsiteX1" fmla="*/ 224187 w 939718"/>
              <a:gd name="connsiteY1" fmla="*/ 145638 h 1045099"/>
              <a:gd name="connsiteX2" fmla="*/ 0 w 939718"/>
              <a:gd name="connsiteY2" fmla="*/ 867625 h 1045099"/>
              <a:gd name="connsiteX3" fmla="*/ 259492 w 939718"/>
              <a:gd name="connsiteY3" fmla="*/ 992958 h 1045099"/>
              <a:gd name="connsiteX4" fmla="*/ 857912 w 939718"/>
              <a:gd name="connsiteY4" fmla="*/ 330989 h 1045099"/>
              <a:gd name="connsiteX5" fmla="*/ 702570 w 939718"/>
              <a:gd name="connsiteY5" fmla="*/ 7948 h 1045099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9159 w 946307"/>
              <a:gd name="connsiteY0" fmla="*/ 7948 h 1059573"/>
              <a:gd name="connsiteX1" fmla="*/ 230776 w 946307"/>
              <a:gd name="connsiteY1" fmla="*/ 145638 h 1059573"/>
              <a:gd name="connsiteX2" fmla="*/ 6589 w 946307"/>
              <a:gd name="connsiteY2" fmla="*/ 867625 h 1059573"/>
              <a:gd name="connsiteX3" fmla="*/ 266081 w 946307"/>
              <a:gd name="connsiteY3" fmla="*/ 992958 h 1059573"/>
              <a:gd name="connsiteX4" fmla="*/ 864501 w 946307"/>
              <a:gd name="connsiteY4" fmla="*/ 330989 h 1059573"/>
              <a:gd name="connsiteX5" fmla="*/ 709159 w 946307"/>
              <a:gd name="connsiteY5" fmla="*/ 7948 h 1059573"/>
              <a:gd name="connsiteX0" fmla="*/ 725527 w 962675"/>
              <a:gd name="connsiteY0" fmla="*/ 7948 h 1059573"/>
              <a:gd name="connsiteX1" fmla="*/ 247144 w 962675"/>
              <a:gd name="connsiteY1" fmla="*/ 145638 h 1059573"/>
              <a:gd name="connsiteX2" fmla="*/ 22957 w 962675"/>
              <a:gd name="connsiteY2" fmla="*/ 867625 h 1059573"/>
              <a:gd name="connsiteX3" fmla="*/ 282449 w 962675"/>
              <a:gd name="connsiteY3" fmla="*/ 992958 h 1059573"/>
              <a:gd name="connsiteX4" fmla="*/ 880869 w 962675"/>
              <a:gd name="connsiteY4" fmla="*/ 330989 h 1059573"/>
              <a:gd name="connsiteX5" fmla="*/ 725527 w 962675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16115 w 953263"/>
              <a:gd name="connsiteY0" fmla="*/ 7948 h 1059573"/>
              <a:gd name="connsiteX1" fmla="*/ 237732 w 953263"/>
              <a:gd name="connsiteY1" fmla="*/ 145638 h 1059573"/>
              <a:gd name="connsiteX2" fmla="*/ 13545 w 953263"/>
              <a:gd name="connsiteY2" fmla="*/ 867625 h 1059573"/>
              <a:gd name="connsiteX3" fmla="*/ 273037 w 953263"/>
              <a:gd name="connsiteY3" fmla="*/ 992958 h 1059573"/>
              <a:gd name="connsiteX4" fmla="*/ 871457 w 953263"/>
              <a:gd name="connsiteY4" fmla="*/ 330989 h 1059573"/>
              <a:gd name="connsiteX5" fmla="*/ 716115 w 953263"/>
              <a:gd name="connsiteY5" fmla="*/ 7948 h 1059573"/>
              <a:gd name="connsiteX0" fmla="*/ 704186 w 941334"/>
              <a:gd name="connsiteY0" fmla="*/ 7948 h 1059573"/>
              <a:gd name="connsiteX1" fmla="*/ 225803 w 941334"/>
              <a:gd name="connsiteY1" fmla="*/ 145638 h 1059573"/>
              <a:gd name="connsiteX2" fmla="*/ 1616 w 941334"/>
              <a:gd name="connsiteY2" fmla="*/ 867625 h 1059573"/>
              <a:gd name="connsiteX3" fmla="*/ 261108 w 941334"/>
              <a:gd name="connsiteY3" fmla="*/ 992958 h 1059573"/>
              <a:gd name="connsiteX4" fmla="*/ 859528 w 941334"/>
              <a:gd name="connsiteY4" fmla="*/ 330989 h 1059573"/>
              <a:gd name="connsiteX5" fmla="*/ 704186 w 941334"/>
              <a:gd name="connsiteY5" fmla="*/ 7948 h 1059573"/>
              <a:gd name="connsiteX0" fmla="*/ 703515 w 940663"/>
              <a:gd name="connsiteY0" fmla="*/ 7948 h 1059573"/>
              <a:gd name="connsiteX1" fmla="*/ 225132 w 940663"/>
              <a:gd name="connsiteY1" fmla="*/ 145638 h 1059573"/>
              <a:gd name="connsiteX2" fmla="*/ 945 w 940663"/>
              <a:gd name="connsiteY2" fmla="*/ 867625 h 1059573"/>
              <a:gd name="connsiteX3" fmla="*/ 260437 w 940663"/>
              <a:gd name="connsiteY3" fmla="*/ 992958 h 1059573"/>
              <a:gd name="connsiteX4" fmla="*/ 858857 w 940663"/>
              <a:gd name="connsiteY4" fmla="*/ 330989 h 1059573"/>
              <a:gd name="connsiteX5" fmla="*/ 703515 w 940663"/>
              <a:gd name="connsiteY5" fmla="*/ 7948 h 1059573"/>
              <a:gd name="connsiteX0" fmla="*/ 703640 w 940788"/>
              <a:gd name="connsiteY0" fmla="*/ 7948 h 1059573"/>
              <a:gd name="connsiteX1" fmla="*/ 225257 w 940788"/>
              <a:gd name="connsiteY1" fmla="*/ 145638 h 1059573"/>
              <a:gd name="connsiteX2" fmla="*/ 1070 w 940788"/>
              <a:gd name="connsiteY2" fmla="*/ 867625 h 1059573"/>
              <a:gd name="connsiteX3" fmla="*/ 260562 w 940788"/>
              <a:gd name="connsiteY3" fmla="*/ 992958 h 1059573"/>
              <a:gd name="connsiteX4" fmla="*/ 858982 w 940788"/>
              <a:gd name="connsiteY4" fmla="*/ 330989 h 1059573"/>
              <a:gd name="connsiteX5" fmla="*/ 703640 w 940788"/>
              <a:gd name="connsiteY5" fmla="*/ 7948 h 1059573"/>
              <a:gd name="connsiteX0" fmla="*/ 703640 w 940788"/>
              <a:gd name="connsiteY0" fmla="*/ 7948 h 1061664"/>
              <a:gd name="connsiteX1" fmla="*/ 225257 w 940788"/>
              <a:gd name="connsiteY1" fmla="*/ 145638 h 1061664"/>
              <a:gd name="connsiteX2" fmla="*/ 1070 w 940788"/>
              <a:gd name="connsiteY2" fmla="*/ 867625 h 1061664"/>
              <a:gd name="connsiteX3" fmla="*/ 260562 w 940788"/>
              <a:gd name="connsiteY3" fmla="*/ 992958 h 1061664"/>
              <a:gd name="connsiteX4" fmla="*/ 858982 w 940788"/>
              <a:gd name="connsiteY4" fmla="*/ 330989 h 1061664"/>
              <a:gd name="connsiteX5" fmla="*/ 703640 w 940788"/>
              <a:gd name="connsiteY5" fmla="*/ 7948 h 106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88" h="1061664">
                <a:moveTo>
                  <a:pt x="703640" y="7948"/>
                </a:moveTo>
                <a:cubicBezTo>
                  <a:pt x="477099" y="-15000"/>
                  <a:pt x="384718" y="6183"/>
                  <a:pt x="225257" y="145638"/>
                </a:cubicBezTo>
                <a:cubicBezTo>
                  <a:pt x="104632" y="253907"/>
                  <a:pt x="-12464" y="685217"/>
                  <a:pt x="1070" y="867625"/>
                </a:cubicBezTo>
                <a:cubicBezTo>
                  <a:pt x="13426" y="1010021"/>
                  <a:pt x="46967" y="1148888"/>
                  <a:pt x="260562" y="992958"/>
                </a:cubicBezTo>
                <a:cubicBezTo>
                  <a:pt x="521819" y="786424"/>
                  <a:pt x="747772" y="526931"/>
                  <a:pt x="858982" y="330989"/>
                </a:cubicBezTo>
                <a:cubicBezTo>
                  <a:pt x="994317" y="135046"/>
                  <a:pt x="974313" y="69732"/>
                  <a:pt x="703640" y="7948"/>
                </a:cubicBezTo>
                <a:close/>
              </a:path>
            </a:pathLst>
          </a:custGeom>
          <a:solidFill>
            <a:srgbClr val="6CA8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4" name="Freeform 23"/>
          <p:cNvSpPr/>
          <p:nvPr/>
        </p:nvSpPr>
        <p:spPr>
          <a:xfrm>
            <a:off x="-1721134" y="2150708"/>
            <a:ext cx="1989364" cy="3250916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4CA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5" name="Freeform 24"/>
          <p:cNvSpPr/>
          <p:nvPr/>
        </p:nvSpPr>
        <p:spPr>
          <a:xfrm rot="1687289">
            <a:off x="6160932" y="-710659"/>
            <a:ext cx="3568148" cy="2120046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2F4C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6" name="Freeform 25"/>
          <p:cNvSpPr/>
          <p:nvPr/>
        </p:nvSpPr>
        <p:spPr>
          <a:xfrm>
            <a:off x="11617776" y="-800931"/>
            <a:ext cx="2144291" cy="2418290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3FB4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7" name="Freeform 26"/>
          <p:cNvSpPr/>
          <p:nvPr/>
        </p:nvSpPr>
        <p:spPr>
          <a:xfrm>
            <a:off x="7684382" y="5713344"/>
            <a:ext cx="3074603" cy="4261978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D353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8" name="Freeform 27"/>
          <p:cNvSpPr/>
          <p:nvPr/>
        </p:nvSpPr>
        <p:spPr>
          <a:xfrm>
            <a:off x="3978703" y="5919066"/>
            <a:ext cx="2708701" cy="3177922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BB2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9" name="Freeform 28"/>
          <p:cNvSpPr/>
          <p:nvPr/>
        </p:nvSpPr>
        <p:spPr>
          <a:xfrm>
            <a:off x="9545075" y="3751864"/>
            <a:ext cx="2480933" cy="3651781"/>
          </a:xfrm>
          <a:custGeom>
            <a:avLst/>
            <a:gdLst>
              <a:gd name="connsiteX0" fmla="*/ 151074 w 1102580"/>
              <a:gd name="connsiteY0" fmla="*/ 169628 h 1622067"/>
              <a:gd name="connsiteX1" fmla="*/ 768626 w 1102580"/>
              <a:gd name="connsiteY1" fmla="*/ 0 h 1622067"/>
              <a:gd name="connsiteX2" fmla="*/ 1102580 w 1102580"/>
              <a:gd name="connsiteY2" fmla="*/ 646707 h 1622067"/>
              <a:gd name="connsiteX3" fmla="*/ 829586 w 1102580"/>
              <a:gd name="connsiteY3" fmla="*/ 1465691 h 1622067"/>
              <a:gd name="connsiteX4" fmla="*/ 421419 w 1102580"/>
              <a:gd name="connsiteY4" fmla="*/ 1622067 h 1622067"/>
              <a:gd name="connsiteX5" fmla="*/ 0 w 1102580"/>
              <a:gd name="connsiteY5" fmla="*/ 1282811 h 1622067"/>
              <a:gd name="connsiteX6" fmla="*/ 151074 w 1102580"/>
              <a:gd name="connsiteY6" fmla="*/ 169628 h 162206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17946"/>
              <a:gd name="connsiteY0" fmla="*/ 396184 h 1848623"/>
              <a:gd name="connsiteX1" fmla="*/ 768626 w 1117946"/>
              <a:gd name="connsiteY1" fmla="*/ 226556 h 1848623"/>
              <a:gd name="connsiteX2" fmla="*/ 1102580 w 1117946"/>
              <a:gd name="connsiteY2" fmla="*/ 873263 h 1848623"/>
              <a:gd name="connsiteX3" fmla="*/ 829586 w 1117946"/>
              <a:gd name="connsiteY3" fmla="*/ 1692247 h 1848623"/>
              <a:gd name="connsiteX4" fmla="*/ 421419 w 1117946"/>
              <a:gd name="connsiteY4" fmla="*/ 1848623 h 1848623"/>
              <a:gd name="connsiteX5" fmla="*/ 0 w 1117946"/>
              <a:gd name="connsiteY5" fmla="*/ 1509367 h 1848623"/>
              <a:gd name="connsiteX6" fmla="*/ 151074 w 1117946"/>
              <a:gd name="connsiteY6" fmla="*/ 396184 h 1848623"/>
              <a:gd name="connsiteX0" fmla="*/ 151074 w 1131681"/>
              <a:gd name="connsiteY0" fmla="*/ 396184 h 1848623"/>
              <a:gd name="connsiteX1" fmla="*/ 768626 w 1131681"/>
              <a:gd name="connsiteY1" fmla="*/ 226556 h 1848623"/>
              <a:gd name="connsiteX2" fmla="*/ 1102580 w 1131681"/>
              <a:gd name="connsiteY2" fmla="*/ 873263 h 1848623"/>
              <a:gd name="connsiteX3" fmla="*/ 829586 w 1131681"/>
              <a:gd name="connsiteY3" fmla="*/ 1692247 h 1848623"/>
              <a:gd name="connsiteX4" fmla="*/ 421419 w 1131681"/>
              <a:gd name="connsiteY4" fmla="*/ 1848623 h 1848623"/>
              <a:gd name="connsiteX5" fmla="*/ 0 w 1131681"/>
              <a:gd name="connsiteY5" fmla="*/ 1509367 h 1848623"/>
              <a:gd name="connsiteX6" fmla="*/ 151074 w 1131681"/>
              <a:gd name="connsiteY6" fmla="*/ 396184 h 1848623"/>
              <a:gd name="connsiteX0" fmla="*/ 151074 w 1124069"/>
              <a:gd name="connsiteY0" fmla="*/ 396184 h 1848623"/>
              <a:gd name="connsiteX1" fmla="*/ 768626 w 1124069"/>
              <a:gd name="connsiteY1" fmla="*/ 226556 h 1848623"/>
              <a:gd name="connsiteX2" fmla="*/ 1102580 w 1124069"/>
              <a:gd name="connsiteY2" fmla="*/ 873263 h 1848623"/>
              <a:gd name="connsiteX3" fmla="*/ 829586 w 1124069"/>
              <a:gd name="connsiteY3" fmla="*/ 1692247 h 1848623"/>
              <a:gd name="connsiteX4" fmla="*/ 421419 w 1124069"/>
              <a:gd name="connsiteY4" fmla="*/ 1848623 h 1848623"/>
              <a:gd name="connsiteX5" fmla="*/ 0 w 1124069"/>
              <a:gd name="connsiteY5" fmla="*/ 1509367 h 1848623"/>
              <a:gd name="connsiteX6" fmla="*/ 151074 w 1124069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9092"/>
              <a:gd name="connsiteY0" fmla="*/ 396184 h 1848623"/>
              <a:gd name="connsiteX1" fmla="*/ 768626 w 1139092"/>
              <a:gd name="connsiteY1" fmla="*/ 226556 h 1848623"/>
              <a:gd name="connsiteX2" fmla="*/ 1102580 w 1139092"/>
              <a:gd name="connsiteY2" fmla="*/ 873263 h 1848623"/>
              <a:gd name="connsiteX3" fmla="*/ 829586 w 1139092"/>
              <a:gd name="connsiteY3" fmla="*/ 1692247 h 1848623"/>
              <a:gd name="connsiteX4" fmla="*/ 421419 w 1139092"/>
              <a:gd name="connsiteY4" fmla="*/ 1848623 h 1848623"/>
              <a:gd name="connsiteX5" fmla="*/ 0 w 1139092"/>
              <a:gd name="connsiteY5" fmla="*/ 1509367 h 1848623"/>
              <a:gd name="connsiteX6" fmla="*/ 151074 w 1139092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57226"/>
              <a:gd name="connsiteX1" fmla="*/ 768626 w 1142841"/>
              <a:gd name="connsiteY1" fmla="*/ 226556 h 1857226"/>
              <a:gd name="connsiteX2" fmla="*/ 1102580 w 1142841"/>
              <a:gd name="connsiteY2" fmla="*/ 873263 h 1857226"/>
              <a:gd name="connsiteX3" fmla="*/ 829586 w 1142841"/>
              <a:gd name="connsiteY3" fmla="*/ 1692247 h 1857226"/>
              <a:gd name="connsiteX4" fmla="*/ 421419 w 1142841"/>
              <a:gd name="connsiteY4" fmla="*/ 1848623 h 1857226"/>
              <a:gd name="connsiteX5" fmla="*/ 0 w 1142841"/>
              <a:gd name="connsiteY5" fmla="*/ 1509367 h 1857226"/>
              <a:gd name="connsiteX6" fmla="*/ 151074 w 1142841"/>
              <a:gd name="connsiteY6" fmla="*/ 396184 h 1857226"/>
              <a:gd name="connsiteX0" fmla="*/ 151074 w 1142841"/>
              <a:gd name="connsiteY0" fmla="*/ 396184 h 1874520"/>
              <a:gd name="connsiteX1" fmla="*/ 768626 w 1142841"/>
              <a:gd name="connsiteY1" fmla="*/ 226556 h 1874520"/>
              <a:gd name="connsiteX2" fmla="*/ 1102580 w 1142841"/>
              <a:gd name="connsiteY2" fmla="*/ 873263 h 1874520"/>
              <a:gd name="connsiteX3" fmla="*/ 829586 w 1142841"/>
              <a:gd name="connsiteY3" fmla="*/ 1692247 h 1874520"/>
              <a:gd name="connsiteX4" fmla="*/ 421419 w 1142841"/>
              <a:gd name="connsiteY4" fmla="*/ 1848623 h 1874520"/>
              <a:gd name="connsiteX5" fmla="*/ 0 w 1142841"/>
              <a:gd name="connsiteY5" fmla="*/ 1509367 h 1874520"/>
              <a:gd name="connsiteX6" fmla="*/ 151074 w 1142841"/>
              <a:gd name="connsiteY6" fmla="*/ 396184 h 1874520"/>
              <a:gd name="connsiteX0" fmla="*/ 151698 w 1143465"/>
              <a:gd name="connsiteY0" fmla="*/ 396184 h 1874520"/>
              <a:gd name="connsiteX1" fmla="*/ 769250 w 1143465"/>
              <a:gd name="connsiteY1" fmla="*/ 226556 h 1874520"/>
              <a:gd name="connsiteX2" fmla="*/ 1103204 w 1143465"/>
              <a:gd name="connsiteY2" fmla="*/ 873263 h 1874520"/>
              <a:gd name="connsiteX3" fmla="*/ 830210 w 1143465"/>
              <a:gd name="connsiteY3" fmla="*/ 1692247 h 1874520"/>
              <a:gd name="connsiteX4" fmla="*/ 422043 w 1143465"/>
              <a:gd name="connsiteY4" fmla="*/ 1848623 h 1874520"/>
              <a:gd name="connsiteX5" fmla="*/ 624 w 1143465"/>
              <a:gd name="connsiteY5" fmla="*/ 1509367 h 1874520"/>
              <a:gd name="connsiteX6" fmla="*/ 151698 w 1143465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154"/>
              <a:gd name="connsiteY0" fmla="*/ 396184 h 1874520"/>
              <a:gd name="connsiteX1" fmla="*/ 769250 w 1146154"/>
              <a:gd name="connsiteY1" fmla="*/ 226556 h 1874520"/>
              <a:gd name="connsiteX2" fmla="*/ 1103204 w 1146154"/>
              <a:gd name="connsiteY2" fmla="*/ 873263 h 1874520"/>
              <a:gd name="connsiteX3" fmla="*/ 846113 w 1146154"/>
              <a:gd name="connsiteY3" fmla="*/ 1705499 h 1874520"/>
              <a:gd name="connsiteX4" fmla="*/ 422043 w 1146154"/>
              <a:gd name="connsiteY4" fmla="*/ 1848623 h 1874520"/>
              <a:gd name="connsiteX5" fmla="*/ 624 w 1146154"/>
              <a:gd name="connsiteY5" fmla="*/ 1509367 h 1874520"/>
              <a:gd name="connsiteX6" fmla="*/ 151698 w 1146154"/>
              <a:gd name="connsiteY6" fmla="*/ 396184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154" h="1874520">
                <a:moveTo>
                  <a:pt x="151698" y="396184"/>
                </a:moveTo>
                <a:cubicBezTo>
                  <a:pt x="232978" y="93151"/>
                  <a:pt x="377869" y="-228435"/>
                  <a:pt x="769250" y="226556"/>
                </a:cubicBezTo>
                <a:cubicBezTo>
                  <a:pt x="965382" y="455378"/>
                  <a:pt x="1052846" y="694800"/>
                  <a:pt x="1103204" y="873263"/>
                </a:cubicBezTo>
                <a:cubicBezTo>
                  <a:pt x="1197736" y="1188665"/>
                  <a:pt x="1146496" y="1527920"/>
                  <a:pt x="846113" y="1705499"/>
                </a:cubicBezTo>
                <a:cubicBezTo>
                  <a:pt x="739212" y="1760275"/>
                  <a:pt x="711824" y="1785896"/>
                  <a:pt x="422043" y="1848623"/>
                </a:cubicBezTo>
                <a:cubicBezTo>
                  <a:pt x="143747" y="1910467"/>
                  <a:pt x="8575" y="1884845"/>
                  <a:pt x="624" y="1509367"/>
                </a:cubicBezTo>
                <a:cubicBezTo>
                  <a:pt x="-7328" y="1117103"/>
                  <a:pt x="61584" y="783147"/>
                  <a:pt x="151698" y="396184"/>
                </a:cubicBezTo>
                <a:close/>
              </a:path>
            </a:pathLst>
          </a:custGeom>
          <a:solidFill>
            <a:srgbClr val="A012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0" name="Freeform 29"/>
          <p:cNvSpPr/>
          <p:nvPr/>
        </p:nvSpPr>
        <p:spPr>
          <a:xfrm>
            <a:off x="-2109533" y="-1537022"/>
            <a:ext cx="2592108" cy="2569041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C4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1" name="Freeform 30"/>
          <p:cNvSpPr/>
          <p:nvPr/>
        </p:nvSpPr>
        <p:spPr>
          <a:xfrm>
            <a:off x="11179472" y="1930715"/>
            <a:ext cx="1978211" cy="2918677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07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2" name="Freeform 31"/>
          <p:cNvSpPr/>
          <p:nvPr/>
        </p:nvSpPr>
        <p:spPr>
          <a:xfrm>
            <a:off x="2127250" y="7147814"/>
            <a:ext cx="1701102" cy="2206250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DCB0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807793"/>
            <a:ext cx="1270000" cy="63446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-496908" y="0"/>
            <a:ext cx="453571" cy="408214"/>
          </a:xfrm>
          <a:prstGeom prst="rect">
            <a:avLst/>
          </a:pr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-496908" y="408214"/>
            <a:ext cx="453571" cy="408214"/>
          </a:xfrm>
          <a:prstGeom prst="rect">
            <a:avLst/>
          </a:prstGeom>
          <a:solidFill>
            <a:srgbClr val="39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-496908" y="1224642"/>
            <a:ext cx="453571" cy="408214"/>
          </a:xfrm>
          <a:prstGeom prst="rect">
            <a:avLst/>
          </a:pr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-496908" y="1632856"/>
            <a:ext cx="453571" cy="408214"/>
          </a:xfrm>
          <a:prstGeom prst="rect">
            <a:avLst/>
          </a:pr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9" name="Rectangle 38"/>
          <p:cNvSpPr/>
          <p:nvPr userDrawn="1"/>
        </p:nvSpPr>
        <p:spPr>
          <a:xfrm>
            <a:off x="-496908" y="816428"/>
            <a:ext cx="453571" cy="408214"/>
          </a:xfrm>
          <a:prstGeom prst="rect">
            <a:avLst/>
          </a:pr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0" name="Rectangle 39"/>
          <p:cNvSpPr/>
          <p:nvPr userDrawn="1"/>
        </p:nvSpPr>
        <p:spPr>
          <a:xfrm>
            <a:off x="-496908" y="2041071"/>
            <a:ext cx="453571" cy="408214"/>
          </a:xfrm>
          <a:prstGeom prst="rect">
            <a:avLst/>
          </a:prstGeom>
          <a:solidFill>
            <a:srgbClr val="55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1" name="Rectangle 40"/>
          <p:cNvSpPr/>
          <p:nvPr userDrawn="1"/>
        </p:nvSpPr>
        <p:spPr>
          <a:xfrm>
            <a:off x="-496908" y="2449286"/>
            <a:ext cx="453571" cy="408214"/>
          </a:xfrm>
          <a:prstGeom prst="rect">
            <a:avLst/>
          </a:prstGeom>
          <a:solidFill>
            <a:srgbClr val="72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2" name="Rectangle 41"/>
          <p:cNvSpPr/>
          <p:nvPr userDrawn="1"/>
        </p:nvSpPr>
        <p:spPr>
          <a:xfrm>
            <a:off x="-496908" y="2857500"/>
            <a:ext cx="453571" cy="408214"/>
          </a:xfrm>
          <a:prstGeom prst="rect">
            <a:avLst/>
          </a:pr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3" name="Rectangle 42"/>
          <p:cNvSpPr/>
          <p:nvPr userDrawn="1"/>
        </p:nvSpPr>
        <p:spPr>
          <a:xfrm>
            <a:off x="-496908" y="3265714"/>
            <a:ext cx="453571" cy="408214"/>
          </a:xfrm>
          <a:prstGeom prst="rect">
            <a:avLst/>
          </a:pr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4" name="Rectangle 43"/>
          <p:cNvSpPr/>
          <p:nvPr userDrawn="1"/>
        </p:nvSpPr>
        <p:spPr>
          <a:xfrm>
            <a:off x="-496908" y="3673929"/>
            <a:ext cx="453571" cy="408214"/>
          </a:xfrm>
          <a:prstGeom prst="rect">
            <a:avLst/>
          </a:prstGeom>
          <a:solidFill>
            <a:srgbClr val="C4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5" name="Rectangle 44"/>
          <p:cNvSpPr/>
          <p:nvPr userDrawn="1"/>
        </p:nvSpPr>
        <p:spPr>
          <a:xfrm>
            <a:off x="-496908" y="4082143"/>
            <a:ext cx="453571" cy="408214"/>
          </a:xfrm>
          <a:prstGeom prst="rect">
            <a:avLst/>
          </a:pr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6" name="Rectangle 45"/>
          <p:cNvSpPr/>
          <p:nvPr userDrawn="1"/>
        </p:nvSpPr>
        <p:spPr>
          <a:xfrm>
            <a:off x="-496908" y="4490357"/>
            <a:ext cx="453571" cy="408214"/>
          </a:xfrm>
          <a:prstGeom prst="rect">
            <a:avLst/>
          </a:prstGeom>
          <a:solidFill>
            <a:srgbClr val="91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7" name="Rectangle 46"/>
          <p:cNvSpPr/>
          <p:nvPr userDrawn="1"/>
        </p:nvSpPr>
        <p:spPr>
          <a:xfrm>
            <a:off x="-496908" y="4898571"/>
            <a:ext cx="453571" cy="408214"/>
          </a:xfrm>
          <a:prstGeom prst="rect">
            <a:avLst/>
          </a:prstGeom>
          <a:solidFill>
            <a:srgbClr val="69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8" name="Rectangle 47"/>
          <p:cNvSpPr/>
          <p:nvPr userDrawn="1"/>
        </p:nvSpPr>
        <p:spPr>
          <a:xfrm>
            <a:off x="-496908" y="5306786"/>
            <a:ext cx="453571" cy="408214"/>
          </a:xfrm>
          <a:prstGeom prst="rect">
            <a:avLst/>
          </a:prstGeom>
          <a:solidFill>
            <a:srgbClr val="5B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9" name="Freeform 48"/>
          <p:cNvSpPr/>
          <p:nvPr userDrawn="1"/>
        </p:nvSpPr>
        <p:spPr>
          <a:xfrm>
            <a:off x="-1072912" y="6274112"/>
            <a:ext cx="2003179" cy="3669963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4394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0" name="Freeform 49"/>
          <p:cNvSpPr/>
          <p:nvPr userDrawn="1"/>
        </p:nvSpPr>
        <p:spPr>
          <a:xfrm>
            <a:off x="3623980" y="-3555268"/>
            <a:ext cx="1751722" cy="339271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129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1" name="Freeform 50"/>
          <p:cNvSpPr/>
          <p:nvPr userDrawn="1"/>
        </p:nvSpPr>
        <p:spPr>
          <a:xfrm>
            <a:off x="-267369" y="-478766"/>
            <a:ext cx="3684549" cy="3121408"/>
          </a:xfrm>
          <a:custGeom>
            <a:avLst/>
            <a:gdLst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0 h 985010"/>
              <a:gd name="connsiteX1" fmla="*/ 224187 w 857912"/>
              <a:gd name="connsiteY1" fmla="*/ 137690 h 985010"/>
              <a:gd name="connsiteX2" fmla="*/ 0 w 857912"/>
              <a:gd name="connsiteY2" fmla="*/ 859677 h 985010"/>
              <a:gd name="connsiteX3" fmla="*/ 259492 w 857912"/>
              <a:gd name="connsiteY3" fmla="*/ 985010 h 985010"/>
              <a:gd name="connsiteX4" fmla="*/ 857912 w 857912"/>
              <a:gd name="connsiteY4" fmla="*/ 323041 h 985010"/>
              <a:gd name="connsiteX5" fmla="*/ 702570 w 857912"/>
              <a:gd name="connsiteY5" fmla="*/ 0 h 985010"/>
              <a:gd name="connsiteX0" fmla="*/ 702570 w 857912"/>
              <a:gd name="connsiteY0" fmla="*/ 7948 h 992958"/>
              <a:gd name="connsiteX1" fmla="*/ 224187 w 857912"/>
              <a:gd name="connsiteY1" fmla="*/ 145638 h 992958"/>
              <a:gd name="connsiteX2" fmla="*/ 0 w 857912"/>
              <a:gd name="connsiteY2" fmla="*/ 867625 h 992958"/>
              <a:gd name="connsiteX3" fmla="*/ 259492 w 857912"/>
              <a:gd name="connsiteY3" fmla="*/ 992958 h 992958"/>
              <a:gd name="connsiteX4" fmla="*/ 857912 w 857912"/>
              <a:gd name="connsiteY4" fmla="*/ 330989 h 992958"/>
              <a:gd name="connsiteX5" fmla="*/ 702570 w 857912"/>
              <a:gd name="connsiteY5" fmla="*/ 7948 h 992958"/>
              <a:gd name="connsiteX0" fmla="*/ 702570 w 862383"/>
              <a:gd name="connsiteY0" fmla="*/ 7948 h 992958"/>
              <a:gd name="connsiteX1" fmla="*/ 224187 w 862383"/>
              <a:gd name="connsiteY1" fmla="*/ 145638 h 992958"/>
              <a:gd name="connsiteX2" fmla="*/ 0 w 862383"/>
              <a:gd name="connsiteY2" fmla="*/ 867625 h 992958"/>
              <a:gd name="connsiteX3" fmla="*/ 259492 w 862383"/>
              <a:gd name="connsiteY3" fmla="*/ 992958 h 992958"/>
              <a:gd name="connsiteX4" fmla="*/ 857912 w 862383"/>
              <a:gd name="connsiteY4" fmla="*/ 330989 h 992958"/>
              <a:gd name="connsiteX5" fmla="*/ 702570 w 862383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992958"/>
              <a:gd name="connsiteX1" fmla="*/ 224187 w 939718"/>
              <a:gd name="connsiteY1" fmla="*/ 145638 h 992958"/>
              <a:gd name="connsiteX2" fmla="*/ 0 w 939718"/>
              <a:gd name="connsiteY2" fmla="*/ 867625 h 992958"/>
              <a:gd name="connsiteX3" fmla="*/ 259492 w 939718"/>
              <a:gd name="connsiteY3" fmla="*/ 992958 h 992958"/>
              <a:gd name="connsiteX4" fmla="*/ 857912 w 939718"/>
              <a:gd name="connsiteY4" fmla="*/ 330989 h 992958"/>
              <a:gd name="connsiteX5" fmla="*/ 702570 w 939718"/>
              <a:gd name="connsiteY5" fmla="*/ 7948 h 992958"/>
              <a:gd name="connsiteX0" fmla="*/ 702570 w 939718"/>
              <a:gd name="connsiteY0" fmla="*/ 7948 h 1045099"/>
              <a:gd name="connsiteX1" fmla="*/ 224187 w 939718"/>
              <a:gd name="connsiteY1" fmla="*/ 145638 h 1045099"/>
              <a:gd name="connsiteX2" fmla="*/ 0 w 939718"/>
              <a:gd name="connsiteY2" fmla="*/ 867625 h 1045099"/>
              <a:gd name="connsiteX3" fmla="*/ 259492 w 939718"/>
              <a:gd name="connsiteY3" fmla="*/ 992958 h 1045099"/>
              <a:gd name="connsiteX4" fmla="*/ 857912 w 939718"/>
              <a:gd name="connsiteY4" fmla="*/ 330989 h 1045099"/>
              <a:gd name="connsiteX5" fmla="*/ 702570 w 939718"/>
              <a:gd name="connsiteY5" fmla="*/ 7948 h 1045099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9159 w 946307"/>
              <a:gd name="connsiteY0" fmla="*/ 7948 h 1059573"/>
              <a:gd name="connsiteX1" fmla="*/ 230776 w 946307"/>
              <a:gd name="connsiteY1" fmla="*/ 145638 h 1059573"/>
              <a:gd name="connsiteX2" fmla="*/ 6589 w 946307"/>
              <a:gd name="connsiteY2" fmla="*/ 867625 h 1059573"/>
              <a:gd name="connsiteX3" fmla="*/ 266081 w 946307"/>
              <a:gd name="connsiteY3" fmla="*/ 992958 h 1059573"/>
              <a:gd name="connsiteX4" fmla="*/ 864501 w 946307"/>
              <a:gd name="connsiteY4" fmla="*/ 330989 h 1059573"/>
              <a:gd name="connsiteX5" fmla="*/ 709159 w 946307"/>
              <a:gd name="connsiteY5" fmla="*/ 7948 h 1059573"/>
              <a:gd name="connsiteX0" fmla="*/ 725527 w 962675"/>
              <a:gd name="connsiteY0" fmla="*/ 7948 h 1059573"/>
              <a:gd name="connsiteX1" fmla="*/ 247144 w 962675"/>
              <a:gd name="connsiteY1" fmla="*/ 145638 h 1059573"/>
              <a:gd name="connsiteX2" fmla="*/ 22957 w 962675"/>
              <a:gd name="connsiteY2" fmla="*/ 867625 h 1059573"/>
              <a:gd name="connsiteX3" fmla="*/ 282449 w 962675"/>
              <a:gd name="connsiteY3" fmla="*/ 992958 h 1059573"/>
              <a:gd name="connsiteX4" fmla="*/ 880869 w 962675"/>
              <a:gd name="connsiteY4" fmla="*/ 330989 h 1059573"/>
              <a:gd name="connsiteX5" fmla="*/ 725527 w 962675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02570 w 939718"/>
              <a:gd name="connsiteY0" fmla="*/ 7948 h 1059573"/>
              <a:gd name="connsiteX1" fmla="*/ 224187 w 939718"/>
              <a:gd name="connsiteY1" fmla="*/ 145638 h 1059573"/>
              <a:gd name="connsiteX2" fmla="*/ 0 w 939718"/>
              <a:gd name="connsiteY2" fmla="*/ 867625 h 1059573"/>
              <a:gd name="connsiteX3" fmla="*/ 259492 w 939718"/>
              <a:gd name="connsiteY3" fmla="*/ 992958 h 1059573"/>
              <a:gd name="connsiteX4" fmla="*/ 857912 w 939718"/>
              <a:gd name="connsiteY4" fmla="*/ 330989 h 1059573"/>
              <a:gd name="connsiteX5" fmla="*/ 702570 w 939718"/>
              <a:gd name="connsiteY5" fmla="*/ 7948 h 1059573"/>
              <a:gd name="connsiteX0" fmla="*/ 716115 w 953263"/>
              <a:gd name="connsiteY0" fmla="*/ 7948 h 1059573"/>
              <a:gd name="connsiteX1" fmla="*/ 237732 w 953263"/>
              <a:gd name="connsiteY1" fmla="*/ 145638 h 1059573"/>
              <a:gd name="connsiteX2" fmla="*/ 13545 w 953263"/>
              <a:gd name="connsiteY2" fmla="*/ 867625 h 1059573"/>
              <a:gd name="connsiteX3" fmla="*/ 273037 w 953263"/>
              <a:gd name="connsiteY3" fmla="*/ 992958 h 1059573"/>
              <a:gd name="connsiteX4" fmla="*/ 871457 w 953263"/>
              <a:gd name="connsiteY4" fmla="*/ 330989 h 1059573"/>
              <a:gd name="connsiteX5" fmla="*/ 716115 w 953263"/>
              <a:gd name="connsiteY5" fmla="*/ 7948 h 1059573"/>
              <a:gd name="connsiteX0" fmla="*/ 704186 w 941334"/>
              <a:gd name="connsiteY0" fmla="*/ 7948 h 1059573"/>
              <a:gd name="connsiteX1" fmla="*/ 225803 w 941334"/>
              <a:gd name="connsiteY1" fmla="*/ 145638 h 1059573"/>
              <a:gd name="connsiteX2" fmla="*/ 1616 w 941334"/>
              <a:gd name="connsiteY2" fmla="*/ 867625 h 1059573"/>
              <a:gd name="connsiteX3" fmla="*/ 261108 w 941334"/>
              <a:gd name="connsiteY3" fmla="*/ 992958 h 1059573"/>
              <a:gd name="connsiteX4" fmla="*/ 859528 w 941334"/>
              <a:gd name="connsiteY4" fmla="*/ 330989 h 1059573"/>
              <a:gd name="connsiteX5" fmla="*/ 704186 w 941334"/>
              <a:gd name="connsiteY5" fmla="*/ 7948 h 1059573"/>
              <a:gd name="connsiteX0" fmla="*/ 703515 w 940663"/>
              <a:gd name="connsiteY0" fmla="*/ 7948 h 1059573"/>
              <a:gd name="connsiteX1" fmla="*/ 225132 w 940663"/>
              <a:gd name="connsiteY1" fmla="*/ 145638 h 1059573"/>
              <a:gd name="connsiteX2" fmla="*/ 945 w 940663"/>
              <a:gd name="connsiteY2" fmla="*/ 867625 h 1059573"/>
              <a:gd name="connsiteX3" fmla="*/ 260437 w 940663"/>
              <a:gd name="connsiteY3" fmla="*/ 992958 h 1059573"/>
              <a:gd name="connsiteX4" fmla="*/ 858857 w 940663"/>
              <a:gd name="connsiteY4" fmla="*/ 330989 h 1059573"/>
              <a:gd name="connsiteX5" fmla="*/ 703515 w 940663"/>
              <a:gd name="connsiteY5" fmla="*/ 7948 h 1059573"/>
              <a:gd name="connsiteX0" fmla="*/ 703640 w 940788"/>
              <a:gd name="connsiteY0" fmla="*/ 7948 h 1059573"/>
              <a:gd name="connsiteX1" fmla="*/ 225257 w 940788"/>
              <a:gd name="connsiteY1" fmla="*/ 145638 h 1059573"/>
              <a:gd name="connsiteX2" fmla="*/ 1070 w 940788"/>
              <a:gd name="connsiteY2" fmla="*/ 867625 h 1059573"/>
              <a:gd name="connsiteX3" fmla="*/ 260562 w 940788"/>
              <a:gd name="connsiteY3" fmla="*/ 992958 h 1059573"/>
              <a:gd name="connsiteX4" fmla="*/ 858982 w 940788"/>
              <a:gd name="connsiteY4" fmla="*/ 330989 h 1059573"/>
              <a:gd name="connsiteX5" fmla="*/ 703640 w 940788"/>
              <a:gd name="connsiteY5" fmla="*/ 7948 h 1059573"/>
              <a:gd name="connsiteX0" fmla="*/ 703640 w 940788"/>
              <a:gd name="connsiteY0" fmla="*/ 7948 h 1061664"/>
              <a:gd name="connsiteX1" fmla="*/ 225257 w 940788"/>
              <a:gd name="connsiteY1" fmla="*/ 145638 h 1061664"/>
              <a:gd name="connsiteX2" fmla="*/ 1070 w 940788"/>
              <a:gd name="connsiteY2" fmla="*/ 867625 h 1061664"/>
              <a:gd name="connsiteX3" fmla="*/ 260562 w 940788"/>
              <a:gd name="connsiteY3" fmla="*/ 992958 h 1061664"/>
              <a:gd name="connsiteX4" fmla="*/ 858982 w 940788"/>
              <a:gd name="connsiteY4" fmla="*/ 330989 h 1061664"/>
              <a:gd name="connsiteX5" fmla="*/ 703640 w 940788"/>
              <a:gd name="connsiteY5" fmla="*/ 7948 h 106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88" h="1061664">
                <a:moveTo>
                  <a:pt x="703640" y="7948"/>
                </a:moveTo>
                <a:cubicBezTo>
                  <a:pt x="477099" y="-15000"/>
                  <a:pt x="384718" y="6183"/>
                  <a:pt x="225257" y="145638"/>
                </a:cubicBezTo>
                <a:cubicBezTo>
                  <a:pt x="104632" y="253907"/>
                  <a:pt x="-12464" y="685217"/>
                  <a:pt x="1070" y="867625"/>
                </a:cubicBezTo>
                <a:cubicBezTo>
                  <a:pt x="13426" y="1010021"/>
                  <a:pt x="46967" y="1148888"/>
                  <a:pt x="260562" y="992958"/>
                </a:cubicBezTo>
                <a:cubicBezTo>
                  <a:pt x="521819" y="786424"/>
                  <a:pt x="747772" y="526931"/>
                  <a:pt x="858982" y="330989"/>
                </a:cubicBezTo>
                <a:cubicBezTo>
                  <a:pt x="994317" y="135046"/>
                  <a:pt x="974313" y="69732"/>
                  <a:pt x="703640" y="7948"/>
                </a:cubicBezTo>
                <a:close/>
              </a:path>
            </a:pathLst>
          </a:custGeom>
          <a:solidFill>
            <a:srgbClr val="6CA8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2" name="Freeform 51"/>
          <p:cNvSpPr/>
          <p:nvPr userDrawn="1"/>
        </p:nvSpPr>
        <p:spPr>
          <a:xfrm>
            <a:off x="-1721134" y="2150708"/>
            <a:ext cx="1989364" cy="3250916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4CA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3" name="Freeform 52"/>
          <p:cNvSpPr/>
          <p:nvPr userDrawn="1"/>
        </p:nvSpPr>
        <p:spPr>
          <a:xfrm rot="1687289">
            <a:off x="6160932" y="-710659"/>
            <a:ext cx="3568148" cy="2120046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2F4C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4" name="Freeform 53"/>
          <p:cNvSpPr/>
          <p:nvPr userDrawn="1"/>
        </p:nvSpPr>
        <p:spPr>
          <a:xfrm>
            <a:off x="11617776" y="-800931"/>
            <a:ext cx="2144291" cy="2418290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3FB4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5" name="Freeform 54"/>
          <p:cNvSpPr/>
          <p:nvPr userDrawn="1"/>
        </p:nvSpPr>
        <p:spPr>
          <a:xfrm>
            <a:off x="7684382" y="5713344"/>
            <a:ext cx="3074603" cy="4261978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D353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6" name="Freeform 55"/>
          <p:cNvSpPr/>
          <p:nvPr userDrawn="1"/>
        </p:nvSpPr>
        <p:spPr>
          <a:xfrm>
            <a:off x="3978703" y="5919066"/>
            <a:ext cx="2708701" cy="3177922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BB27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7" name="Freeform 56"/>
          <p:cNvSpPr/>
          <p:nvPr userDrawn="1"/>
        </p:nvSpPr>
        <p:spPr>
          <a:xfrm>
            <a:off x="9545075" y="3751864"/>
            <a:ext cx="2480933" cy="3651781"/>
          </a:xfrm>
          <a:custGeom>
            <a:avLst/>
            <a:gdLst>
              <a:gd name="connsiteX0" fmla="*/ 151074 w 1102580"/>
              <a:gd name="connsiteY0" fmla="*/ 169628 h 1622067"/>
              <a:gd name="connsiteX1" fmla="*/ 768626 w 1102580"/>
              <a:gd name="connsiteY1" fmla="*/ 0 h 1622067"/>
              <a:gd name="connsiteX2" fmla="*/ 1102580 w 1102580"/>
              <a:gd name="connsiteY2" fmla="*/ 646707 h 1622067"/>
              <a:gd name="connsiteX3" fmla="*/ 829586 w 1102580"/>
              <a:gd name="connsiteY3" fmla="*/ 1465691 h 1622067"/>
              <a:gd name="connsiteX4" fmla="*/ 421419 w 1102580"/>
              <a:gd name="connsiteY4" fmla="*/ 1622067 h 1622067"/>
              <a:gd name="connsiteX5" fmla="*/ 0 w 1102580"/>
              <a:gd name="connsiteY5" fmla="*/ 1282811 h 1622067"/>
              <a:gd name="connsiteX6" fmla="*/ 151074 w 1102580"/>
              <a:gd name="connsiteY6" fmla="*/ 169628 h 162206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177398 h 1629837"/>
              <a:gd name="connsiteX1" fmla="*/ 768626 w 1102580"/>
              <a:gd name="connsiteY1" fmla="*/ 7770 h 1629837"/>
              <a:gd name="connsiteX2" fmla="*/ 1102580 w 1102580"/>
              <a:gd name="connsiteY2" fmla="*/ 654477 h 1629837"/>
              <a:gd name="connsiteX3" fmla="*/ 829586 w 1102580"/>
              <a:gd name="connsiteY3" fmla="*/ 1473461 h 1629837"/>
              <a:gd name="connsiteX4" fmla="*/ 421419 w 1102580"/>
              <a:gd name="connsiteY4" fmla="*/ 1629837 h 1629837"/>
              <a:gd name="connsiteX5" fmla="*/ 0 w 1102580"/>
              <a:gd name="connsiteY5" fmla="*/ 1290581 h 1629837"/>
              <a:gd name="connsiteX6" fmla="*/ 151074 w 1102580"/>
              <a:gd name="connsiteY6" fmla="*/ 177398 h 1629837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02580"/>
              <a:gd name="connsiteY0" fmla="*/ 396184 h 1848623"/>
              <a:gd name="connsiteX1" fmla="*/ 768626 w 1102580"/>
              <a:gd name="connsiteY1" fmla="*/ 226556 h 1848623"/>
              <a:gd name="connsiteX2" fmla="*/ 1102580 w 1102580"/>
              <a:gd name="connsiteY2" fmla="*/ 873263 h 1848623"/>
              <a:gd name="connsiteX3" fmla="*/ 829586 w 1102580"/>
              <a:gd name="connsiteY3" fmla="*/ 1692247 h 1848623"/>
              <a:gd name="connsiteX4" fmla="*/ 421419 w 1102580"/>
              <a:gd name="connsiteY4" fmla="*/ 1848623 h 1848623"/>
              <a:gd name="connsiteX5" fmla="*/ 0 w 1102580"/>
              <a:gd name="connsiteY5" fmla="*/ 1509367 h 1848623"/>
              <a:gd name="connsiteX6" fmla="*/ 151074 w 1102580"/>
              <a:gd name="connsiteY6" fmla="*/ 396184 h 1848623"/>
              <a:gd name="connsiteX0" fmla="*/ 151074 w 1117946"/>
              <a:gd name="connsiteY0" fmla="*/ 396184 h 1848623"/>
              <a:gd name="connsiteX1" fmla="*/ 768626 w 1117946"/>
              <a:gd name="connsiteY1" fmla="*/ 226556 h 1848623"/>
              <a:gd name="connsiteX2" fmla="*/ 1102580 w 1117946"/>
              <a:gd name="connsiteY2" fmla="*/ 873263 h 1848623"/>
              <a:gd name="connsiteX3" fmla="*/ 829586 w 1117946"/>
              <a:gd name="connsiteY3" fmla="*/ 1692247 h 1848623"/>
              <a:gd name="connsiteX4" fmla="*/ 421419 w 1117946"/>
              <a:gd name="connsiteY4" fmla="*/ 1848623 h 1848623"/>
              <a:gd name="connsiteX5" fmla="*/ 0 w 1117946"/>
              <a:gd name="connsiteY5" fmla="*/ 1509367 h 1848623"/>
              <a:gd name="connsiteX6" fmla="*/ 151074 w 1117946"/>
              <a:gd name="connsiteY6" fmla="*/ 396184 h 1848623"/>
              <a:gd name="connsiteX0" fmla="*/ 151074 w 1131681"/>
              <a:gd name="connsiteY0" fmla="*/ 396184 h 1848623"/>
              <a:gd name="connsiteX1" fmla="*/ 768626 w 1131681"/>
              <a:gd name="connsiteY1" fmla="*/ 226556 h 1848623"/>
              <a:gd name="connsiteX2" fmla="*/ 1102580 w 1131681"/>
              <a:gd name="connsiteY2" fmla="*/ 873263 h 1848623"/>
              <a:gd name="connsiteX3" fmla="*/ 829586 w 1131681"/>
              <a:gd name="connsiteY3" fmla="*/ 1692247 h 1848623"/>
              <a:gd name="connsiteX4" fmla="*/ 421419 w 1131681"/>
              <a:gd name="connsiteY4" fmla="*/ 1848623 h 1848623"/>
              <a:gd name="connsiteX5" fmla="*/ 0 w 1131681"/>
              <a:gd name="connsiteY5" fmla="*/ 1509367 h 1848623"/>
              <a:gd name="connsiteX6" fmla="*/ 151074 w 1131681"/>
              <a:gd name="connsiteY6" fmla="*/ 396184 h 1848623"/>
              <a:gd name="connsiteX0" fmla="*/ 151074 w 1124069"/>
              <a:gd name="connsiteY0" fmla="*/ 396184 h 1848623"/>
              <a:gd name="connsiteX1" fmla="*/ 768626 w 1124069"/>
              <a:gd name="connsiteY1" fmla="*/ 226556 h 1848623"/>
              <a:gd name="connsiteX2" fmla="*/ 1102580 w 1124069"/>
              <a:gd name="connsiteY2" fmla="*/ 873263 h 1848623"/>
              <a:gd name="connsiteX3" fmla="*/ 829586 w 1124069"/>
              <a:gd name="connsiteY3" fmla="*/ 1692247 h 1848623"/>
              <a:gd name="connsiteX4" fmla="*/ 421419 w 1124069"/>
              <a:gd name="connsiteY4" fmla="*/ 1848623 h 1848623"/>
              <a:gd name="connsiteX5" fmla="*/ 0 w 1124069"/>
              <a:gd name="connsiteY5" fmla="*/ 1509367 h 1848623"/>
              <a:gd name="connsiteX6" fmla="*/ 151074 w 1124069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7210"/>
              <a:gd name="connsiteY0" fmla="*/ 396184 h 1848623"/>
              <a:gd name="connsiteX1" fmla="*/ 768626 w 1137210"/>
              <a:gd name="connsiteY1" fmla="*/ 226556 h 1848623"/>
              <a:gd name="connsiteX2" fmla="*/ 1102580 w 1137210"/>
              <a:gd name="connsiteY2" fmla="*/ 873263 h 1848623"/>
              <a:gd name="connsiteX3" fmla="*/ 829586 w 1137210"/>
              <a:gd name="connsiteY3" fmla="*/ 1692247 h 1848623"/>
              <a:gd name="connsiteX4" fmla="*/ 421419 w 1137210"/>
              <a:gd name="connsiteY4" fmla="*/ 1848623 h 1848623"/>
              <a:gd name="connsiteX5" fmla="*/ 0 w 1137210"/>
              <a:gd name="connsiteY5" fmla="*/ 1509367 h 1848623"/>
              <a:gd name="connsiteX6" fmla="*/ 151074 w 1137210"/>
              <a:gd name="connsiteY6" fmla="*/ 396184 h 1848623"/>
              <a:gd name="connsiteX0" fmla="*/ 151074 w 1139092"/>
              <a:gd name="connsiteY0" fmla="*/ 396184 h 1848623"/>
              <a:gd name="connsiteX1" fmla="*/ 768626 w 1139092"/>
              <a:gd name="connsiteY1" fmla="*/ 226556 h 1848623"/>
              <a:gd name="connsiteX2" fmla="*/ 1102580 w 1139092"/>
              <a:gd name="connsiteY2" fmla="*/ 873263 h 1848623"/>
              <a:gd name="connsiteX3" fmla="*/ 829586 w 1139092"/>
              <a:gd name="connsiteY3" fmla="*/ 1692247 h 1848623"/>
              <a:gd name="connsiteX4" fmla="*/ 421419 w 1139092"/>
              <a:gd name="connsiteY4" fmla="*/ 1848623 h 1848623"/>
              <a:gd name="connsiteX5" fmla="*/ 0 w 1139092"/>
              <a:gd name="connsiteY5" fmla="*/ 1509367 h 1848623"/>
              <a:gd name="connsiteX6" fmla="*/ 151074 w 1139092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48623"/>
              <a:gd name="connsiteX1" fmla="*/ 768626 w 1142841"/>
              <a:gd name="connsiteY1" fmla="*/ 226556 h 1848623"/>
              <a:gd name="connsiteX2" fmla="*/ 1102580 w 1142841"/>
              <a:gd name="connsiteY2" fmla="*/ 873263 h 1848623"/>
              <a:gd name="connsiteX3" fmla="*/ 829586 w 1142841"/>
              <a:gd name="connsiteY3" fmla="*/ 1692247 h 1848623"/>
              <a:gd name="connsiteX4" fmla="*/ 421419 w 1142841"/>
              <a:gd name="connsiteY4" fmla="*/ 1848623 h 1848623"/>
              <a:gd name="connsiteX5" fmla="*/ 0 w 1142841"/>
              <a:gd name="connsiteY5" fmla="*/ 1509367 h 1848623"/>
              <a:gd name="connsiteX6" fmla="*/ 151074 w 1142841"/>
              <a:gd name="connsiteY6" fmla="*/ 396184 h 1848623"/>
              <a:gd name="connsiteX0" fmla="*/ 151074 w 1142841"/>
              <a:gd name="connsiteY0" fmla="*/ 396184 h 1857226"/>
              <a:gd name="connsiteX1" fmla="*/ 768626 w 1142841"/>
              <a:gd name="connsiteY1" fmla="*/ 226556 h 1857226"/>
              <a:gd name="connsiteX2" fmla="*/ 1102580 w 1142841"/>
              <a:gd name="connsiteY2" fmla="*/ 873263 h 1857226"/>
              <a:gd name="connsiteX3" fmla="*/ 829586 w 1142841"/>
              <a:gd name="connsiteY3" fmla="*/ 1692247 h 1857226"/>
              <a:gd name="connsiteX4" fmla="*/ 421419 w 1142841"/>
              <a:gd name="connsiteY4" fmla="*/ 1848623 h 1857226"/>
              <a:gd name="connsiteX5" fmla="*/ 0 w 1142841"/>
              <a:gd name="connsiteY5" fmla="*/ 1509367 h 1857226"/>
              <a:gd name="connsiteX6" fmla="*/ 151074 w 1142841"/>
              <a:gd name="connsiteY6" fmla="*/ 396184 h 1857226"/>
              <a:gd name="connsiteX0" fmla="*/ 151074 w 1142841"/>
              <a:gd name="connsiteY0" fmla="*/ 396184 h 1874520"/>
              <a:gd name="connsiteX1" fmla="*/ 768626 w 1142841"/>
              <a:gd name="connsiteY1" fmla="*/ 226556 h 1874520"/>
              <a:gd name="connsiteX2" fmla="*/ 1102580 w 1142841"/>
              <a:gd name="connsiteY2" fmla="*/ 873263 h 1874520"/>
              <a:gd name="connsiteX3" fmla="*/ 829586 w 1142841"/>
              <a:gd name="connsiteY3" fmla="*/ 1692247 h 1874520"/>
              <a:gd name="connsiteX4" fmla="*/ 421419 w 1142841"/>
              <a:gd name="connsiteY4" fmla="*/ 1848623 h 1874520"/>
              <a:gd name="connsiteX5" fmla="*/ 0 w 1142841"/>
              <a:gd name="connsiteY5" fmla="*/ 1509367 h 1874520"/>
              <a:gd name="connsiteX6" fmla="*/ 151074 w 1142841"/>
              <a:gd name="connsiteY6" fmla="*/ 396184 h 1874520"/>
              <a:gd name="connsiteX0" fmla="*/ 151698 w 1143465"/>
              <a:gd name="connsiteY0" fmla="*/ 396184 h 1874520"/>
              <a:gd name="connsiteX1" fmla="*/ 769250 w 1143465"/>
              <a:gd name="connsiteY1" fmla="*/ 226556 h 1874520"/>
              <a:gd name="connsiteX2" fmla="*/ 1103204 w 1143465"/>
              <a:gd name="connsiteY2" fmla="*/ 873263 h 1874520"/>
              <a:gd name="connsiteX3" fmla="*/ 830210 w 1143465"/>
              <a:gd name="connsiteY3" fmla="*/ 1692247 h 1874520"/>
              <a:gd name="connsiteX4" fmla="*/ 422043 w 1143465"/>
              <a:gd name="connsiteY4" fmla="*/ 1848623 h 1874520"/>
              <a:gd name="connsiteX5" fmla="*/ 624 w 1143465"/>
              <a:gd name="connsiteY5" fmla="*/ 1509367 h 1874520"/>
              <a:gd name="connsiteX6" fmla="*/ 151698 w 1143465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642"/>
              <a:gd name="connsiteY0" fmla="*/ 396184 h 1874520"/>
              <a:gd name="connsiteX1" fmla="*/ 769250 w 1146642"/>
              <a:gd name="connsiteY1" fmla="*/ 226556 h 1874520"/>
              <a:gd name="connsiteX2" fmla="*/ 1103204 w 1146642"/>
              <a:gd name="connsiteY2" fmla="*/ 873263 h 1874520"/>
              <a:gd name="connsiteX3" fmla="*/ 846113 w 1146642"/>
              <a:gd name="connsiteY3" fmla="*/ 1705499 h 1874520"/>
              <a:gd name="connsiteX4" fmla="*/ 422043 w 1146642"/>
              <a:gd name="connsiteY4" fmla="*/ 1848623 h 1874520"/>
              <a:gd name="connsiteX5" fmla="*/ 624 w 1146642"/>
              <a:gd name="connsiteY5" fmla="*/ 1509367 h 1874520"/>
              <a:gd name="connsiteX6" fmla="*/ 151698 w 1146642"/>
              <a:gd name="connsiteY6" fmla="*/ 396184 h 1874520"/>
              <a:gd name="connsiteX0" fmla="*/ 151698 w 1146154"/>
              <a:gd name="connsiteY0" fmla="*/ 396184 h 1874520"/>
              <a:gd name="connsiteX1" fmla="*/ 769250 w 1146154"/>
              <a:gd name="connsiteY1" fmla="*/ 226556 h 1874520"/>
              <a:gd name="connsiteX2" fmla="*/ 1103204 w 1146154"/>
              <a:gd name="connsiteY2" fmla="*/ 873263 h 1874520"/>
              <a:gd name="connsiteX3" fmla="*/ 846113 w 1146154"/>
              <a:gd name="connsiteY3" fmla="*/ 1705499 h 1874520"/>
              <a:gd name="connsiteX4" fmla="*/ 422043 w 1146154"/>
              <a:gd name="connsiteY4" fmla="*/ 1848623 h 1874520"/>
              <a:gd name="connsiteX5" fmla="*/ 624 w 1146154"/>
              <a:gd name="connsiteY5" fmla="*/ 1509367 h 1874520"/>
              <a:gd name="connsiteX6" fmla="*/ 151698 w 1146154"/>
              <a:gd name="connsiteY6" fmla="*/ 396184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154" h="1874520">
                <a:moveTo>
                  <a:pt x="151698" y="396184"/>
                </a:moveTo>
                <a:cubicBezTo>
                  <a:pt x="232978" y="93151"/>
                  <a:pt x="377869" y="-228435"/>
                  <a:pt x="769250" y="226556"/>
                </a:cubicBezTo>
                <a:cubicBezTo>
                  <a:pt x="965382" y="455378"/>
                  <a:pt x="1052846" y="694800"/>
                  <a:pt x="1103204" y="873263"/>
                </a:cubicBezTo>
                <a:cubicBezTo>
                  <a:pt x="1197736" y="1188665"/>
                  <a:pt x="1146496" y="1527920"/>
                  <a:pt x="846113" y="1705499"/>
                </a:cubicBezTo>
                <a:cubicBezTo>
                  <a:pt x="739212" y="1760275"/>
                  <a:pt x="711824" y="1785896"/>
                  <a:pt x="422043" y="1848623"/>
                </a:cubicBezTo>
                <a:cubicBezTo>
                  <a:pt x="143747" y="1910467"/>
                  <a:pt x="8575" y="1884845"/>
                  <a:pt x="624" y="1509367"/>
                </a:cubicBezTo>
                <a:cubicBezTo>
                  <a:pt x="-7328" y="1117103"/>
                  <a:pt x="61584" y="783147"/>
                  <a:pt x="151698" y="396184"/>
                </a:cubicBezTo>
                <a:close/>
              </a:path>
            </a:pathLst>
          </a:custGeom>
          <a:solidFill>
            <a:srgbClr val="A012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8" name="Freeform 57"/>
          <p:cNvSpPr/>
          <p:nvPr userDrawn="1"/>
        </p:nvSpPr>
        <p:spPr>
          <a:xfrm>
            <a:off x="-2109533" y="-1537022"/>
            <a:ext cx="2592108" cy="2569041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C4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9" name="Freeform 58"/>
          <p:cNvSpPr/>
          <p:nvPr userDrawn="1"/>
        </p:nvSpPr>
        <p:spPr>
          <a:xfrm>
            <a:off x="11179472" y="1930715"/>
            <a:ext cx="1978211" cy="2918677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07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60" name="Freeform 59"/>
          <p:cNvSpPr/>
          <p:nvPr userDrawn="1"/>
        </p:nvSpPr>
        <p:spPr>
          <a:xfrm>
            <a:off x="2127250" y="7147814"/>
            <a:ext cx="1701102" cy="2206250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DCB0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64" name="Title 1"/>
          <p:cNvSpPr>
            <a:spLocks noGrp="1"/>
          </p:cNvSpPr>
          <p:nvPr>
            <p:ph type="ctrTitle" hasCustomPrompt="1"/>
          </p:nvPr>
        </p:nvSpPr>
        <p:spPr>
          <a:xfrm>
            <a:off x="3332337" y="2189163"/>
            <a:ext cx="3429000" cy="1021980"/>
          </a:xfrm>
        </p:spPr>
        <p:txBody>
          <a:bodyPr anchor="b">
            <a:normAutofit/>
          </a:bodyPr>
          <a:lstStyle>
            <a:lvl1pPr algn="l">
              <a:lnSpc>
                <a:spcPts val="35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Design</a:t>
            </a:r>
            <a:br>
              <a:rPr lang="en-US"/>
            </a:br>
            <a:r>
              <a:rPr lang="en-US"/>
              <a:t>Challenge</a:t>
            </a:r>
          </a:p>
        </p:txBody>
      </p:sp>
      <p:sp>
        <p:nvSpPr>
          <p:cNvPr id="66" name="Freeform 65"/>
          <p:cNvSpPr/>
          <p:nvPr userDrawn="1"/>
        </p:nvSpPr>
        <p:spPr>
          <a:xfrm>
            <a:off x="-75" y="-43739"/>
            <a:ext cx="10168304" cy="5789110"/>
          </a:xfrm>
          <a:custGeom>
            <a:avLst/>
            <a:gdLst>
              <a:gd name="connsiteX0" fmla="*/ 5526713 w 11061148"/>
              <a:gd name="connsiteY0" fmla="*/ 490824 h 6297433"/>
              <a:gd name="connsiteX1" fmla="*/ 2876088 w 11061148"/>
              <a:gd name="connsiteY1" fmla="*/ 3141449 h 6297433"/>
              <a:gd name="connsiteX2" fmla="*/ 5526713 w 11061148"/>
              <a:gd name="connsiteY2" fmla="*/ 5792074 h 6297433"/>
              <a:gd name="connsiteX3" fmla="*/ 8177338 w 11061148"/>
              <a:gd name="connsiteY3" fmla="*/ 3141449 h 6297433"/>
              <a:gd name="connsiteX4" fmla="*/ 5526713 w 11061148"/>
              <a:gd name="connsiteY4" fmla="*/ 490824 h 6297433"/>
              <a:gd name="connsiteX5" fmla="*/ 0 w 11061148"/>
              <a:gd name="connsiteY5" fmla="*/ 0 h 6297433"/>
              <a:gd name="connsiteX6" fmla="*/ 11061148 w 11061148"/>
              <a:gd name="connsiteY6" fmla="*/ 0 h 6297433"/>
              <a:gd name="connsiteX7" fmla="*/ 11061148 w 11061148"/>
              <a:gd name="connsiteY7" fmla="*/ 6297433 h 6297433"/>
              <a:gd name="connsiteX8" fmla="*/ 0 w 11061148"/>
              <a:gd name="connsiteY8" fmla="*/ 6297433 h 629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1148" h="6297433">
                <a:moveTo>
                  <a:pt x="5526713" y="490824"/>
                </a:moveTo>
                <a:cubicBezTo>
                  <a:pt x="4062813" y="490824"/>
                  <a:pt x="2876088" y="1677549"/>
                  <a:pt x="2876088" y="3141449"/>
                </a:cubicBezTo>
                <a:cubicBezTo>
                  <a:pt x="2876088" y="4605349"/>
                  <a:pt x="4062813" y="5792074"/>
                  <a:pt x="5526713" y="5792074"/>
                </a:cubicBezTo>
                <a:cubicBezTo>
                  <a:pt x="6990613" y="5792074"/>
                  <a:pt x="8177338" y="4605349"/>
                  <a:pt x="8177338" y="3141449"/>
                </a:cubicBezTo>
                <a:cubicBezTo>
                  <a:pt x="8177338" y="1677549"/>
                  <a:pt x="6990613" y="490824"/>
                  <a:pt x="5526713" y="490824"/>
                </a:cubicBezTo>
                <a:close/>
                <a:moveTo>
                  <a:pt x="0" y="0"/>
                </a:moveTo>
                <a:lnTo>
                  <a:pt x="11061148" y="0"/>
                </a:lnTo>
                <a:lnTo>
                  <a:pt x="11061148" y="6297433"/>
                </a:lnTo>
                <a:lnTo>
                  <a:pt x="0" y="629743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" b="52922"/>
          <a:stretch/>
        </p:blipFill>
        <p:spPr>
          <a:xfrm>
            <a:off x="252690" y="4819138"/>
            <a:ext cx="1608957" cy="6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-2.22222E-6 0.21861 0.11754 0.39723 0.26111 0.39723 C 0.43143 0.39723 0.49254 0.19806 0.51823 0.07861 L 0.54497 -0.07889 C 0.57136 -0.19777 0.63629 -0.39527 0.82795 -0.39527 C 0.95087 -0.39527 1.09028 -0.21805 1.09028 -3.33333E-6 C 1.09028 0.21861 0.95087 0.39723 0.82795 0.39723 C 0.63629 0.39723 0.57136 0.19806 0.54497 0.07861 L 0.51823 -0.07889 C 0.49254 -0.19777 0.43143 -0.39527 0.26111 -0.39527 C 0.11754 -0.39527 -2.22222E-6 -0.21805 -2.22222E-6 -3.33333E-6 Z " pathEditMode="relative" rAng="0" ptsTypes="AAAAAAAAAAA">
                                      <p:cBhvr>
                                        <p:cTn id="6" dur="2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4" y="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87 -0.00278 C 0.06736 -0.14778 0.19531 -0.17889 0.2842 -0.07139 C 0.37327 0.03527 0.39028 0.24166 0.32205 0.38611 C 0.25382 0.53139 0.1257 0.56111 0.03663 0.45444 C -0.05208 0.34555 -0.0691 0.14194 -0.00087 -0.00278 Z " pathEditMode="relative" rAng="18420000" ptsTypes="AAAAA">
                                      <p:cBhvr>
                                        <p:cTn id="8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61 C -0.10868 -0.11194 -0.24756 -0.07389 -0.3085 0.08167 C -0.37986 0.26445 -0.30642 0.43028 -0.25781 0.51806 L -0.18993 0.62556 C -0.14131 0.71361 -0.06944 0.88306 -0.15069 1.09028 C -0.2026 1.22278 -0.35017 1.28417 -0.46006 1.17611 C -0.5677 1.06667 -0.59913 0.82639 -0.54739 0.69389 C -0.46649 0.48667 -0.33958 0.51556 -0.26892 0.54611 L -0.17864 0.59722 C -0.10798 0.62861 0.01684 0.66111 0.08837 0.47861 C 0.14914 0.32306 0.10886 0.10583 0.0007 -0.00361 Z " pathEditMode="relative" rAng="7320000" ptsTypes="AAAAAAAAAAA">
                                      <p:cBhvr>
                                        <p:cTn id="10" dur="2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59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569 -0.28611 C 0.16684 -0.41778 0.22465 -0.68056 0.1559 -0.87111 C 0.075 -1.09722 -0.08247 -1.06111 -0.17274 -1.02556 L -0.28663 -0.96556 C -0.37604 -0.92972 -0.53576 -0.89944 -0.62691 -1.15472 C -0.68629 -1.3175 -0.63906 -1.60861 -0.49826 -1.74083 C -0.35729 -1.86889 -0.17535 -1.78917 -0.11632 -1.62778 C -0.02396 -1.37111 -0.12031 -1.16583 -0.18542 -1.06028 L -0.27448 -0.92917 C -0.3382 -0.82472 -0.43646 -0.62472 -0.35521 -0.39917 C -0.28594 -0.20639 -0.11476 -0.15694 0.02569 -0.28611 Z " pathEditMode="relative" rAng="14400000" ptsTypes="AAAAAAAAAAA">
                                      <p:cBhvr>
                                        <p:cTn id="12" dur="25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7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5 C -0.14671 -0.07611 -0.21615 -0.36694 -0.15573 -0.64889 C -0.09532 -0.92889 0.07152 -1.09305 0.21736 -1.01278 C 0.36215 -0.93167 0.4309 -0.63861 0.37135 -0.35889 C 0.31024 -0.07833 0.14322 0.085 -0.00209 0.005 Z " pathEditMode="relative" rAng="11940000" ptsTypes="AAAAA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50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5 -1.11111E-6 C 0.11996 -1.11111E-6 0.21718 -0.12611 0.21875 -0.28083 C 0.21857 -0.46305 0.10885 -0.52917 0.04218 -0.55583 L -0.04393 -0.58444 C -0.11077 -0.61361 -0.21945 -0.68278 -0.21997 -0.88917 C -0.2198 -1.02139 -0.12223 -1.17111 -0.00035 -1.16944 C 0.11927 -1.17111 0.21875 -1.02139 0.21875 -0.88611 C 0.21875 -0.68333 0.10885 -0.61333 0.04218 -0.58444 L -0.0448 -0.55667 C -0.10851 -0.52722 -0.21893 -0.46139 -0.21945 -0.28083 C -0.21945 -0.12528 -0.12101 0.00083 -0.00035 -1.11111E-6 Z " pathEditMode="relative" rAng="16200000" ptsTypes="AAAAAAAAAAA">
                                      <p:cBhvr>
                                        <p:cTn id="16" dur="2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8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2445 C 0.08351 0.12445 0.15209 0.35195 0.15209 0.63 C 0.15209 0.90806 0.08351 1.13556 -1.94444E-6 1.13556 C -0.08385 1.13556 -0.15173 0.90806 -0.15173 0.63 C -0.15173 0.35195 -0.08385 0.12445 -1.94444E-6 0.12445 Z " pathEditMode="relative" rAng="0" ptsTypes="AAAAA">
                                      <p:cBhvr>
                                        <p:cTn id="18" dur="1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path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1441 -0.08389 C 0.05139 -0.29083 -0.04879 -0.5225 -0.20695 -0.59666 C -0.39531 -0.68111 -0.4974 -0.52166 -0.54705 -0.42111 L -0.60243 -0.28472 C -0.65226 -0.18277 -0.75816 -0.02444 -0.97049 -0.12111 C -1.10643 -0.18416 -1.23021 -0.42527 -1.19288 -0.635 C -1.15504 -0.84583 -0.96979 -0.94472 -0.83386 -0.88472 C -0.6224 -0.78361 -0.58403 -0.56305 -0.57552 -0.43416 L -0.57327 -0.26889 C -0.56528 -0.14166 -0.53143 0.08028 -0.3441 0.16584 C -0.1849 0.23861 -0.02396 0.12834 0.01441 -0.08389 Z " pathEditMode="relative" rAng="11760000" ptsTypes="AAAAAAAAAAA">
                                      <p:cBhvr>
                                        <p:cTn id="20" dur="2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65" y="-275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3 -0.96056 C 0.43107 -0.96056 0.59201 -0.68917 0.59201 -0.35528 C 0.59201 -0.02195 0.43107 0.25 0.23333 0.25 C 0.03541 0.25 -0.125 -0.02195 -0.125 -0.35528 C -0.125 -0.68917 0.03541 -0.96056 0.23333 -0.96056 Z " pathEditMode="relative" rAng="0" ptsTypes="AAAAA">
                                      <p:cBhvr>
                                        <p:cTn id="22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05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-0.00806 C 0.24896 -0.17278 0.13854 -0.30723 0.00365 -0.30723 C -0.15504 -0.30723 -0.2125 -0.15723 -0.23663 -0.06723 L -0.26146 0.05194 C -0.28629 0.14194 -0.34722 0.29111 -0.52656 0.29111 C -0.64167 0.29111 -0.77222 0.15722 -0.77222 -0.00806 C -0.77222 -0.17278 -0.64167 -0.30723 -0.52656 -0.30723 C -0.34722 -0.30723 -0.28629 -0.15723 -0.26146 -0.06723 L -0.23663 0.05194 C -0.2125 0.14194 -0.15504 0.29111 0.00365 0.29111 C 0.13854 0.29111 0.24896 0.15722 0.24896 -0.00806 Z " pathEditMode="relative" rAng="10800000" ptsTypes="AAAAAAAAAAA">
                                      <p:cBhvr>
                                        <p:cTn id="24" dur="2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2 -3.33333E-6 C 0.35434 -3.33333E-6 0.49305 0.19361 0.49305 0.43139 C 0.49305 0.66917 0.35434 0.86306 0.18402 0.86306 C 0.01371 0.86306 -0.125 0.66917 -0.125 0.43139 C -0.125 0.19361 0.01371 -3.33333E-6 0.18402 -3.33333E-6 Z " pathEditMode="relative" rAng="0" ptsTypes="AAAAA">
                                      <p:cBhvr>
                                        <p:cTn id="26" dur="1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-2.22222E-6 0.21861 0.11754 0.39723 0.26111 0.39723 C 0.43143 0.39723 0.49254 0.19806 0.51823 0.07861 L 0.54497 -0.07889 C 0.57136 -0.19777 0.63629 -0.39527 0.82795 -0.39527 C 0.95087 -0.39527 1.09028 -0.21805 1.09028 -3.33333E-6 C 1.09028 0.21861 0.95087 0.39723 0.82795 0.39723 C 0.63629 0.39723 0.57136 0.19806 0.54497 0.07861 L 0.51823 -0.07889 C 0.49254 -0.19777 0.43143 -0.39527 0.26111 -0.39527 C 0.11754 -0.39527 -2.22222E-6 -0.21805 -2.22222E-6 -3.33333E-6 Z " pathEditMode="relative" rAng="0" ptsTypes="AAAAAAAAAAA">
                                      <p:cBhvr>
                                        <p:cTn id="28" dur="2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4" y="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87 -0.00278 C 0.06736 -0.14778 0.19531 -0.17889 0.2842 -0.07139 C 0.37327 0.03527 0.39028 0.24166 0.32205 0.38611 C 0.25382 0.53139 0.1257 0.56111 0.03663 0.45444 C -0.05208 0.34555 -0.0691 0.14194 -0.00087 -0.00278 Z " pathEditMode="relative" rAng="18420000" ptsTypes="AAAAA">
                                      <p:cBhvr>
                                        <p:cTn id="30" dur="2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4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61 C -0.10868 -0.11194 -0.24756 -0.07389 -0.3085 0.08167 C -0.37986 0.26445 -0.30642 0.43028 -0.25781 0.51806 L -0.18993 0.62556 C -0.14131 0.71361 -0.06944 0.88306 -0.15069 1.09028 C -0.2026 1.22278 -0.35017 1.28417 -0.46006 1.17611 C -0.5677 1.06667 -0.59913 0.82639 -0.54739 0.69389 C -0.46649 0.48667 -0.33958 0.51556 -0.26892 0.54611 L -0.17864 0.59722 C -0.10798 0.62861 0.01684 0.66111 0.08837 0.47861 C 0.14914 0.32306 0.10886 0.10583 0.0007 -0.00361 Z " pathEditMode="relative" rAng="7320000" ptsTypes="AAAAAAAAAAA">
                                      <p:cBhvr>
                                        <p:cTn id="32" dur="2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59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569 -0.28611 C 0.16684 -0.41778 0.22465 -0.68056 0.1559 -0.87111 C 0.075 -1.09722 -0.08247 -1.06111 -0.17274 -1.02556 L -0.28663 -0.96556 C -0.37604 -0.92972 -0.53576 -0.89944 -0.62691 -1.15472 C -0.68629 -1.3175 -0.63906 -1.60861 -0.49826 -1.74083 C -0.35729 -1.86889 -0.17535 -1.78917 -0.11632 -1.62778 C -0.02396 -1.37111 -0.12031 -1.16583 -0.18542 -1.06028 L -0.27448 -0.92917 C -0.3382 -0.82472 -0.43646 -0.62472 -0.35521 -0.39917 C -0.28594 -0.20639 -0.11476 -0.15694 0.02569 -0.28611 Z " pathEditMode="relative" rAng="14400000" ptsTypes="AAAAAAAAAAA">
                                      <p:cBhvr>
                                        <p:cTn id="34" dur="25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72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5 C -0.14671 -0.07611 -0.21615 -0.36694 -0.15573 -0.64889 C -0.09532 -0.92889 0.07152 -1.09305 0.21736 -1.01278 C 0.36215 -0.93167 0.4309 -0.63861 0.37135 -0.35889 C 0.31024 -0.07833 0.14322 0.085 -0.00209 0.005 Z " pathEditMode="relative" rAng="11940000" ptsTypes="AAAAA">
                                      <p:cBhvr>
                                        <p:cTn id="36" dur="2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508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5 -1.11111E-6 C 0.11996 -1.11111E-6 0.21718 -0.12611 0.21875 -0.28083 C 0.21857 -0.46305 0.10885 -0.52917 0.04218 -0.55583 L -0.04393 -0.58444 C -0.11077 -0.61361 -0.21945 -0.68278 -0.21997 -0.88917 C -0.2198 -1.02139 -0.12223 -1.17111 -0.00035 -1.16944 C 0.11927 -1.17111 0.21875 -1.02139 0.21875 -0.88611 C 0.21875 -0.68333 0.10885 -0.61333 0.04218 -0.58444 L -0.0448 -0.55667 C -0.10851 -0.52722 -0.21893 -0.46139 -0.21945 -0.28083 C -0.21945 -0.12528 -0.12101 0.00083 -0.00035 -1.11111E-6 Z " pathEditMode="relative" rAng="16200000" ptsTypes="AAAAAAAAAAA">
                                      <p:cBhvr>
                                        <p:cTn id="38" dur="23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84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2445 C 0.08351 0.12445 0.15209 0.35195 0.15209 0.63 C 0.15209 0.90806 0.08351 1.13556 -1.94444E-6 1.13556 C -0.08385 1.13556 -0.15173 0.90806 -0.15173 0.63 C -0.15173 0.35195 -0.08385 0.12445 -1.94444E-6 0.12445 Z " pathEditMode="relative" rAng="0" ptsTypes="AAAAA">
                                      <p:cBhvr>
                                        <p:cTn id="40" dur="15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6" presetClass="path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1441 -0.08389 C 0.05139 -0.29083 -0.04879 -0.5225 -0.20695 -0.59666 C -0.39531 -0.68111 -0.4974 -0.52166 -0.54705 -0.42111 L -0.60243 -0.28472 C -0.65226 -0.18277 -0.75816 -0.02444 -0.97049 -0.12111 C -1.10643 -0.18416 -1.23021 -0.42527 -1.19288 -0.635 C -1.15504 -0.84583 -0.96979 -0.94472 -0.83386 -0.88472 C -0.6224 -0.78361 -0.58403 -0.56305 -0.57552 -0.43416 L -0.57327 -0.26889 C -0.56528 -0.14166 -0.53143 0.08028 -0.3441 0.16584 C -0.1849 0.23861 -0.02396 0.12834 0.01441 -0.08389 Z " pathEditMode="relative" rAng="11760000" ptsTypes="AAAAAAAAAAA">
                                      <p:cBhvr>
                                        <p:cTn id="42" dur="2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65" y="-275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3 -0.96056 C 0.43107 -0.96056 0.59201 -0.68917 0.59201 -0.35528 C 0.59201 -0.02195 0.43107 0.25 0.23333 0.25 C 0.03541 0.25 -0.125 -0.02195 -0.125 -0.35528 C -0.125 -0.68917 0.03541 -0.96056 0.23333 -0.96056 Z " pathEditMode="relative" rAng="0" ptsTypes="AAAAA">
                                      <p:cBhvr>
                                        <p:cTn id="44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052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-0.00806 C 0.24896 -0.17278 0.13854 -0.30723 0.00365 -0.30723 C -0.15504 -0.30723 -0.2125 -0.15723 -0.23663 -0.06723 L -0.26146 0.05194 C -0.28629 0.14194 -0.34722 0.29111 -0.52656 0.29111 C -0.64167 0.29111 -0.77222 0.15722 -0.77222 -0.00806 C -0.77222 -0.17278 -0.64167 -0.30723 -0.52656 -0.30723 C -0.34722 -0.30723 -0.28629 -0.15723 -0.26146 -0.06723 L -0.23663 0.05194 C -0.2125 0.14194 -0.15504 0.29111 0.00365 0.29111 C 0.13854 0.29111 0.24896 0.15722 0.24896 -0.00806 Z " pathEditMode="relative" rAng="10800000" ptsTypes="AAAAAAAAAAA">
                                      <p:cBhvr>
                                        <p:cTn id="46" dur="24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2 -3.33333E-6 C 0.35434 -3.33333E-6 0.49305 0.19361 0.49305 0.43139 C 0.49305 0.66917 0.35434 0.86306 0.18402 0.86306 C 0.01371 0.86306 -0.125 0.66917 -0.125 0.43139 C -0.125 0.19361 0.01371 -3.33333E-6 0.18402 -3.33333E-6 Z " pathEditMode="relative" rAng="0" ptsTypes="AAAAA">
                                      <p:cBhvr>
                                        <p:cTn id="48" dur="16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reeform 4"/>
          <p:cNvSpPr/>
          <p:nvPr userDrawn="1"/>
        </p:nvSpPr>
        <p:spPr>
          <a:xfrm rot="18851493">
            <a:off x="4090687" y="762085"/>
            <a:ext cx="2092950" cy="2914061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00003"/>
            <a:ext cx="9854718" cy="681038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latin typeface="+mj-lt"/>
              </a:defRPr>
            </a:lvl1pPr>
          </a:lstStyle>
          <a:p>
            <a:pPr lvl="0"/>
            <a:r>
              <a:rPr lang="en-US"/>
              <a:t>empathy</a:t>
            </a:r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541109"/>
            <a:ext cx="10160000" cy="1166812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2000"/>
            </a:lvl1pPr>
          </a:lstStyle>
          <a:p>
            <a:pPr algn="ctr"/>
            <a:r>
              <a:rPr lang="en-AU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 is our ability to see the world </a:t>
            </a:r>
          </a:p>
          <a:p>
            <a:pPr algn="ctr"/>
            <a:r>
              <a:rPr lang="en-AU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other people's eyes, to see</a:t>
            </a:r>
          </a:p>
          <a:p>
            <a:pPr algn="ctr"/>
            <a:r>
              <a:rPr lang="en-AU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they see, feel what they feel, &amp; </a:t>
            </a:r>
          </a:p>
          <a:p>
            <a:pPr algn="ctr"/>
            <a:r>
              <a:rPr lang="en-AU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things as they do </a:t>
            </a:r>
            <a:endParaRPr lang="en-A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00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a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7433642" y="1489886"/>
            <a:ext cx="1719054" cy="332944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reeform 4"/>
          <p:cNvSpPr/>
          <p:nvPr userDrawn="1"/>
        </p:nvSpPr>
        <p:spPr>
          <a:xfrm rot="18851493">
            <a:off x="3999291" y="811679"/>
            <a:ext cx="2092950" cy="2914061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286023" y="1849597"/>
            <a:ext cx="10160000" cy="681038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latin typeface="+mj-lt"/>
              </a:defRPr>
            </a:lvl1pPr>
          </a:lstStyle>
          <a:p>
            <a:pPr lvl="0"/>
            <a:r>
              <a:rPr lang="en-US"/>
              <a:t>empathy</a:t>
            </a:r>
            <a:endParaRPr lang="en-AU"/>
          </a:p>
        </p:txBody>
      </p:sp>
      <p:sp>
        <p:nvSpPr>
          <p:cNvPr id="8" name="Freeform 7"/>
          <p:cNvSpPr/>
          <p:nvPr userDrawn="1"/>
        </p:nvSpPr>
        <p:spPr>
          <a:xfrm>
            <a:off x="1088365" y="2231288"/>
            <a:ext cx="1678127" cy="3074445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Freeform 12"/>
          <p:cNvSpPr/>
          <p:nvPr userDrawn="1"/>
        </p:nvSpPr>
        <p:spPr>
          <a:xfrm>
            <a:off x="2850581" y="3020804"/>
            <a:ext cx="2012339" cy="919372"/>
          </a:xfrm>
          <a:custGeom>
            <a:avLst/>
            <a:gdLst>
              <a:gd name="connsiteX0" fmla="*/ 650047 w 656580"/>
              <a:gd name="connsiteY0" fmla="*/ 0 h 940402"/>
              <a:gd name="connsiteX1" fmla="*/ 563374 w 656580"/>
              <a:gd name="connsiteY1" fmla="*/ 381362 h 940402"/>
              <a:gd name="connsiteX2" fmla="*/ 0 w 656580"/>
              <a:gd name="connsiteY2" fmla="*/ 940402 h 940402"/>
              <a:gd name="connsiteX0" fmla="*/ 1399769 w 1399910"/>
              <a:gd name="connsiteY0" fmla="*/ 0 h 923067"/>
              <a:gd name="connsiteX1" fmla="*/ 563374 w 1399910"/>
              <a:gd name="connsiteY1" fmla="*/ 364027 h 923067"/>
              <a:gd name="connsiteX2" fmla="*/ 0 w 1399910"/>
              <a:gd name="connsiteY2" fmla="*/ 923067 h 923067"/>
              <a:gd name="connsiteX0" fmla="*/ 1399769 w 1400402"/>
              <a:gd name="connsiteY0" fmla="*/ 0 h 923067"/>
              <a:gd name="connsiteX1" fmla="*/ 1048743 w 1400402"/>
              <a:gd name="connsiteY1" fmla="*/ 797392 h 923067"/>
              <a:gd name="connsiteX2" fmla="*/ 0 w 1400402"/>
              <a:gd name="connsiteY2" fmla="*/ 923067 h 923067"/>
              <a:gd name="connsiteX0" fmla="*/ 1560114 w 1560890"/>
              <a:gd name="connsiteY0" fmla="*/ 0 h 918734"/>
              <a:gd name="connsiteX1" fmla="*/ 1209088 w 1560890"/>
              <a:gd name="connsiteY1" fmla="*/ 797392 h 918734"/>
              <a:gd name="connsiteX2" fmla="*/ 0 w 1560890"/>
              <a:gd name="connsiteY2" fmla="*/ 918734 h 918734"/>
              <a:gd name="connsiteX0" fmla="*/ 1560114 w 1560890"/>
              <a:gd name="connsiteY0" fmla="*/ 0 h 1001262"/>
              <a:gd name="connsiteX1" fmla="*/ 1209088 w 1560890"/>
              <a:gd name="connsiteY1" fmla="*/ 797392 h 1001262"/>
              <a:gd name="connsiteX2" fmla="*/ 0 w 1560890"/>
              <a:gd name="connsiteY2" fmla="*/ 918734 h 1001262"/>
              <a:gd name="connsiteX0" fmla="*/ 1560114 w 1560769"/>
              <a:gd name="connsiteY0" fmla="*/ 0 h 1020696"/>
              <a:gd name="connsiteX1" fmla="*/ 1187420 w 1560769"/>
              <a:gd name="connsiteY1" fmla="*/ 862397 h 1020696"/>
              <a:gd name="connsiteX2" fmla="*/ 0 w 1560769"/>
              <a:gd name="connsiteY2" fmla="*/ 918734 h 1020696"/>
              <a:gd name="connsiteX0" fmla="*/ 1685790 w 1686160"/>
              <a:gd name="connsiteY0" fmla="*/ 0 h 785089"/>
              <a:gd name="connsiteX1" fmla="*/ 1187420 w 1686160"/>
              <a:gd name="connsiteY1" fmla="*/ 637047 h 785089"/>
              <a:gd name="connsiteX2" fmla="*/ 0 w 1686160"/>
              <a:gd name="connsiteY2" fmla="*/ 693384 h 785089"/>
              <a:gd name="connsiteX0" fmla="*/ 1685790 w 1686728"/>
              <a:gd name="connsiteY0" fmla="*/ 0 h 815136"/>
              <a:gd name="connsiteX1" fmla="*/ 1334764 w 1686728"/>
              <a:gd name="connsiteY1" fmla="*/ 715053 h 815136"/>
              <a:gd name="connsiteX2" fmla="*/ 0 w 1686728"/>
              <a:gd name="connsiteY2" fmla="*/ 693384 h 815136"/>
              <a:gd name="connsiteX0" fmla="*/ 1685790 w 1709616"/>
              <a:gd name="connsiteY0" fmla="*/ 0 h 855597"/>
              <a:gd name="connsiteX1" fmla="*/ 1334764 w 1709616"/>
              <a:gd name="connsiteY1" fmla="*/ 715053 h 855597"/>
              <a:gd name="connsiteX2" fmla="*/ 0 w 1709616"/>
              <a:gd name="connsiteY2" fmla="*/ 693384 h 855597"/>
              <a:gd name="connsiteX0" fmla="*/ 1811466 w 1811915"/>
              <a:gd name="connsiteY0" fmla="*/ 0 h 930113"/>
              <a:gd name="connsiteX1" fmla="*/ 1334764 w 1811915"/>
              <a:gd name="connsiteY1" fmla="*/ 823395 h 930113"/>
              <a:gd name="connsiteX2" fmla="*/ 0 w 1811915"/>
              <a:gd name="connsiteY2" fmla="*/ 801726 h 930113"/>
              <a:gd name="connsiteX0" fmla="*/ 1703125 w 1703943"/>
              <a:gd name="connsiteY0" fmla="*/ 0 h 348763"/>
              <a:gd name="connsiteX1" fmla="*/ 1334764 w 1703943"/>
              <a:gd name="connsiteY1" fmla="*/ 273021 h 348763"/>
              <a:gd name="connsiteX2" fmla="*/ 0 w 1703943"/>
              <a:gd name="connsiteY2" fmla="*/ 251352 h 348763"/>
              <a:gd name="connsiteX0" fmla="*/ 1703125 w 1703697"/>
              <a:gd name="connsiteY0" fmla="*/ 0 h 624704"/>
              <a:gd name="connsiteX1" fmla="*/ 1287094 w 1703697"/>
              <a:gd name="connsiteY1" fmla="*/ 619713 h 624704"/>
              <a:gd name="connsiteX2" fmla="*/ 0 w 1703697"/>
              <a:gd name="connsiteY2" fmla="*/ 251352 h 624704"/>
              <a:gd name="connsiteX0" fmla="*/ 1703125 w 1705056"/>
              <a:gd name="connsiteY0" fmla="*/ 0 h 663388"/>
              <a:gd name="connsiteX1" fmla="*/ 1287094 w 1705056"/>
              <a:gd name="connsiteY1" fmla="*/ 619713 h 663388"/>
              <a:gd name="connsiteX2" fmla="*/ 0 w 1705056"/>
              <a:gd name="connsiteY2" fmla="*/ 251352 h 663388"/>
              <a:gd name="connsiteX0" fmla="*/ 1703125 w 1705056"/>
              <a:gd name="connsiteY0" fmla="*/ 0 h 718172"/>
              <a:gd name="connsiteX1" fmla="*/ 1287094 w 1705056"/>
              <a:gd name="connsiteY1" fmla="*/ 619713 h 718172"/>
              <a:gd name="connsiteX2" fmla="*/ 0 w 1705056"/>
              <a:gd name="connsiteY2" fmla="*/ 251352 h 718172"/>
              <a:gd name="connsiteX0" fmla="*/ 1703125 w 1705056"/>
              <a:gd name="connsiteY0" fmla="*/ 0 h 693148"/>
              <a:gd name="connsiteX1" fmla="*/ 1287094 w 1705056"/>
              <a:gd name="connsiteY1" fmla="*/ 619713 h 693148"/>
              <a:gd name="connsiteX2" fmla="*/ 0 w 1705056"/>
              <a:gd name="connsiteY2" fmla="*/ 251352 h 693148"/>
              <a:gd name="connsiteX0" fmla="*/ 1620785 w 1621312"/>
              <a:gd name="connsiteY0" fmla="*/ 0 h 1268788"/>
              <a:gd name="connsiteX1" fmla="*/ 1204754 w 1621312"/>
              <a:gd name="connsiteY1" fmla="*/ 619713 h 1268788"/>
              <a:gd name="connsiteX2" fmla="*/ 0 w 1621312"/>
              <a:gd name="connsiteY2" fmla="*/ 1144084 h 1268788"/>
              <a:gd name="connsiteX0" fmla="*/ 1620785 w 1621406"/>
              <a:gd name="connsiteY0" fmla="*/ 0 h 1345862"/>
              <a:gd name="connsiteX1" fmla="*/ 1230756 w 1621406"/>
              <a:gd name="connsiteY1" fmla="*/ 1040077 h 1345862"/>
              <a:gd name="connsiteX2" fmla="*/ 0 w 1621406"/>
              <a:gd name="connsiteY2" fmla="*/ 1144084 h 1345862"/>
              <a:gd name="connsiteX0" fmla="*/ 1620785 w 1623591"/>
              <a:gd name="connsiteY0" fmla="*/ 0 h 1392123"/>
              <a:gd name="connsiteX1" fmla="*/ 1230756 w 1623591"/>
              <a:gd name="connsiteY1" fmla="*/ 1040077 h 1392123"/>
              <a:gd name="connsiteX2" fmla="*/ 0 w 1623591"/>
              <a:gd name="connsiteY2" fmla="*/ 1144084 h 1392123"/>
              <a:gd name="connsiteX0" fmla="*/ 1620785 w 1623591"/>
              <a:gd name="connsiteY0" fmla="*/ 0 h 1278200"/>
              <a:gd name="connsiteX1" fmla="*/ 1230756 w 1623591"/>
              <a:gd name="connsiteY1" fmla="*/ 1040077 h 1278200"/>
              <a:gd name="connsiteX2" fmla="*/ 0 w 1623591"/>
              <a:gd name="connsiteY2" fmla="*/ 1144084 h 1278200"/>
              <a:gd name="connsiteX0" fmla="*/ 1620785 w 1625106"/>
              <a:gd name="connsiteY0" fmla="*/ 0 h 1224889"/>
              <a:gd name="connsiteX1" fmla="*/ 1252425 w 1625106"/>
              <a:gd name="connsiteY1" fmla="*/ 910068 h 1224889"/>
              <a:gd name="connsiteX2" fmla="*/ 0 w 1625106"/>
              <a:gd name="connsiteY2" fmla="*/ 1144084 h 1224889"/>
              <a:gd name="connsiteX0" fmla="*/ 1667163 w 1667719"/>
              <a:gd name="connsiteY0" fmla="*/ 0 h 1204790"/>
              <a:gd name="connsiteX1" fmla="*/ 1252425 w 1667719"/>
              <a:gd name="connsiteY1" fmla="*/ 922629 h 1204790"/>
              <a:gd name="connsiteX2" fmla="*/ 0 w 1667719"/>
              <a:gd name="connsiteY2" fmla="*/ 1156645 h 1204790"/>
              <a:gd name="connsiteX0" fmla="*/ 1667163 w 1667163"/>
              <a:gd name="connsiteY0" fmla="*/ 0 h 1204790"/>
              <a:gd name="connsiteX1" fmla="*/ 1252425 w 1667163"/>
              <a:gd name="connsiteY1" fmla="*/ 922629 h 1204790"/>
              <a:gd name="connsiteX2" fmla="*/ 0 w 1667163"/>
              <a:gd name="connsiteY2" fmla="*/ 1156645 h 1204790"/>
              <a:gd name="connsiteX0" fmla="*/ 1671801 w 1671801"/>
              <a:gd name="connsiteY0" fmla="*/ 0 h 1173965"/>
              <a:gd name="connsiteX1" fmla="*/ 1252425 w 1671801"/>
              <a:gd name="connsiteY1" fmla="*/ 892484 h 1173965"/>
              <a:gd name="connsiteX2" fmla="*/ 0 w 1671801"/>
              <a:gd name="connsiteY2" fmla="*/ 1126500 h 117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801" h="1173965">
                <a:moveTo>
                  <a:pt x="1671801" y="0"/>
                </a:moveTo>
                <a:cubicBezTo>
                  <a:pt x="1636258" y="328354"/>
                  <a:pt x="1531059" y="704734"/>
                  <a:pt x="1252425" y="892484"/>
                </a:cubicBezTo>
                <a:cubicBezTo>
                  <a:pt x="973792" y="1080234"/>
                  <a:pt x="512816" y="1263011"/>
                  <a:pt x="0" y="1126500"/>
                </a:cubicBezTo>
              </a:path>
            </a:pathLst>
          </a:custGeom>
          <a:noFill/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Freeform 13"/>
          <p:cNvSpPr/>
          <p:nvPr userDrawn="1"/>
        </p:nvSpPr>
        <p:spPr>
          <a:xfrm flipH="1">
            <a:off x="4804833" y="3005970"/>
            <a:ext cx="2594052" cy="1509546"/>
          </a:xfrm>
          <a:custGeom>
            <a:avLst/>
            <a:gdLst>
              <a:gd name="connsiteX0" fmla="*/ 650047 w 656580"/>
              <a:gd name="connsiteY0" fmla="*/ 0 h 940402"/>
              <a:gd name="connsiteX1" fmla="*/ 563374 w 656580"/>
              <a:gd name="connsiteY1" fmla="*/ 381362 h 940402"/>
              <a:gd name="connsiteX2" fmla="*/ 0 w 656580"/>
              <a:gd name="connsiteY2" fmla="*/ 940402 h 940402"/>
              <a:gd name="connsiteX0" fmla="*/ 650047 w 653258"/>
              <a:gd name="connsiteY0" fmla="*/ 0 h 940402"/>
              <a:gd name="connsiteX1" fmla="*/ 540627 w 653258"/>
              <a:gd name="connsiteY1" fmla="*/ 712778 h 940402"/>
              <a:gd name="connsiteX2" fmla="*/ 0 w 653258"/>
              <a:gd name="connsiteY2" fmla="*/ 940402 h 940402"/>
              <a:gd name="connsiteX0" fmla="*/ 650047 w 688727"/>
              <a:gd name="connsiteY0" fmla="*/ 0 h 940402"/>
              <a:gd name="connsiteX1" fmla="*/ 540627 w 688727"/>
              <a:gd name="connsiteY1" fmla="*/ 712778 h 940402"/>
              <a:gd name="connsiteX2" fmla="*/ 0 w 688727"/>
              <a:gd name="connsiteY2" fmla="*/ 940402 h 940402"/>
              <a:gd name="connsiteX0" fmla="*/ 650047 w 688727"/>
              <a:gd name="connsiteY0" fmla="*/ 0 h 1006126"/>
              <a:gd name="connsiteX1" fmla="*/ 540627 w 688727"/>
              <a:gd name="connsiteY1" fmla="*/ 712778 h 1006126"/>
              <a:gd name="connsiteX2" fmla="*/ 0 w 688727"/>
              <a:gd name="connsiteY2" fmla="*/ 940402 h 1006126"/>
              <a:gd name="connsiteX0" fmla="*/ 650047 w 733982"/>
              <a:gd name="connsiteY0" fmla="*/ 0 h 1085217"/>
              <a:gd name="connsiteX1" fmla="*/ 615560 w 733982"/>
              <a:gd name="connsiteY1" fmla="*/ 871963 h 1085217"/>
              <a:gd name="connsiteX2" fmla="*/ 0 w 733982"/>
              <a:gd name="connsiteY2" fmla="*/ 940402 h 1085217"/>
              <a:gd name="connsiteX0" fmla="*/ 650047 w 704792"/>
              <a:gd name="connsiteY0" fmla="*/ 0 h 1027676"/>
              <a:gd name="connsiteX1" fmla="*/ 615560 w 704792"/>
              <a:gd name="connsiteY1" fmla="*/ 871963 h 1027676"/>
              <a:gd name="connsiteX2" fmla="*/ 0 w 704792"/>
              <a:gd name="connsiteY2" fmla="*/ 940402 h 1027676"/>
              <a:gd name="connsiteX0" fmla="*/ 703571 w 711626"/>
              <a:gd name="connsiteY0" fmla="*/ 0 h 721608"/>
              <a:gd name="connsiteX1" fmla="*/ 615560 w 711626"/>
              <a:gd name="connsiteY1" fmla="*/ 608395 h 721608"/>
              <a:gd name="connsiteX2" fmla="*/ 0 w 711626"/>
              <a:gd name="connsiteY2" fmla="*/ 676834 h 721608"/>
              <a:gd name="connsiteX0" fmla="*/ 703571 w 705047"/>
              <a:gd name="connsiteY0" fmla="*/ 0 h 789546"/>
              <a:gd name="connsiteX1" fmla="*/ 548656 w 705047"/>
              <a:gd name="connsiteY1" fmla="*/ 736265 h 789546"/>
              <a:gd name="connsiteX2" fmla="*/ 0 w 705047"/>
              <a:gd name="connsiteY2" fmla="*/ 676834 h 789546"/>
              <a:gd name="connsiteX0" fmla="*/ 703571 w 721406"/>
              <a:gd name="connsiteY0" fmla="*/ 0 h 857968"/>
              <a:gd name="connsiteX1" fmla="*/ 548656 w 721406"/>
              <a:gd name="connsiteY1" fmla="*/ 736265 h 857968"/>
              <a:gd name="connsiteX2" fmla="*/ 0 w 721406"/>
              <a:gd name="connsiteY2" fmla="*/ 676834 h 857968"/>
              <a:gd name="connsiteX0" fmla="*/ 703571 w 721406"/>
              <a:gd name="connsiteY0" fmla="*/ 0 h 901272"/>
              <a:gd name="connsiteX1" fmla="*/ 548656 w 721406"/>
              <a:gd name="connsiteY1" fmla="*/ 736265 h 901272"/>
              <a:gd name="connsiteX2" fmla="*/ 0 w 721406"/>
              <a:gd name="connsiteY2" fmla="*/ 676834 h 901272"/>
              <a:gd name="connsiteX0" fmla="*/ 703571 w 731500"/>
              <a:gd name="connsiteY0" fmla="*/ 0 h 943264"/>
              <a:gd name="connsiteX1" fmla="*/ 574080 w 731500"/>
              <a:gd name="connsiteY1" fmla="*/ 801504 h 943264"/>
              <a:gd name="connsiteX2" fmla="*/ 0 w 731500"/>
              <a:gd name="connsiteY2" fmla="*/ 676834 h 943264"/>
              <a:gd name="connsiteX0" fmla="*/ 703571 w 720338"/>
              <a:gd name="connsiteY0" fmla="*/ 0 h 908998"/>
              <a:gd name="connsiteX1" fmla="*/ 574080 w 720338"/>
              <a:gd name="connsiteY1" fmla="*/ 801504 h 908998"/>
              <a:gd name="connsiteX2" fmla="*/ 0 w 720338"/>
              <a:gd name="connsiteY2" fmla="*/ 676834 h 9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338" h="908998">
                <a:moveTo>
                  <a:pt x="703571" y="0"/>
                </a:moveTo>
                <a:cubicBezTo>
                  <a:pt x="714405" y="112314"/>
                  <a:pt x="774303" y="613020"/>
                  <a:pt x="574080" y="801504"/>
                </a:cubicBezTo>
                <a:cubicBezTo>
                  <a:pt x="373857" y="989988"/>
                  <a:pt x="207725" y="919458"/>
                  <a:pt x="0" y="676834"/>
                </a:cubicBezTo>
              </a:path>
            </a:pathLst>
          </a:custGeom>
          <a:noFill/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6494" y="3351238"/>
            <a:ext cx="2587624" cy="400050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context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072312" y="2914396"/>
            <a:ext cx="2471208" cy="436563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user needs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2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a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7433642" y="1489886"/>
            <a:ext cx="1719054" cy="332944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reeform 4"/>
          <p:cNvSpPr/>
          <p:nvPr userDrawn="1"/>
        </p:nvSpPr>
        <p:spPr>
          <a:xfrm rot="18851493">
            <a:off x="4059958" y="829021"/>
            <a:ext cx="2092950" cy="2914061"/>
          </a:xfrm>
          <a:custGeom>
            <a:avLst/>
            <a:gdLst>
              <a:gd name="connsiteX0" fmla="*/ 0 w 2351314"/>
              <a:gd name="connsiteY0" fmla="*/ 1087734 h 2554793"/>
              <a:gd name="connsiteX1" fmla="*/ 1271117 w 2351314"/>
              <a:gd name="connsiteY1" fmla="*/ 0 h 2554793"/>
              <a:gd name="connsiteX2" fmla="*/ 2351314 w 2351314"/>
              <a:gd name="connsiteY2" fmla="*/ 1497204 h 2554793"/>
              <a:gd name="connsiteX3" fmla="*/ 2120202 w 2351314"/>
              <a:gd name="connsiteY3" fmla="*/ 2441749 h 2554793"/>
              <a:gd name="connsiteX4" fmla="*/ 690824 w 2351314"/>
              <a:gd name="connsiteY4" fmla="*/ 2554793 h 2554793"/>
              <a:gd name="connsiteX5" fmla="*/ 0 w 2351314"/>
              <a:gd name="connsiteY5" fmla="*/ 1087734 h 2554793"/>
              <a:gd name="connsiteX0" fmla="*/ 8570 w 2359884"/>
              <a:gd name="connsiteY0" fmla="*/ 1087734 h 2554793"/>
              <a:gd name="connsiteX1" fmla="*/ 1279687 w 2359884"/>
              <a:gd name="connsiteY1" fmla="*/ 0 h 2554793"/>
              <a:gd name="connsiteX2" fmla="*/ 2359884 w 2359884"/>
              <a:gd name="connsiteY2" fmla="*/ 1497204 h 2554793"/>
              <a:gd name="connsiteX3" fmla="*/ 2128772 w 2359884"/>
              <a:gd name="connsiteY3" fmla="*/ 2441749 h 2554793"/>
              <a:gd name="connsiteX4" fmla="*/ 699394 w 2359884"/>
              <a:gd name="connsiteY4" fmla="*/ 2554793 h 2554793"/>
              <a:gd name="connsiteX5" fmla="*/ 8570 w 2359884"/>
              <a:gd name="connsiteY5" fmla="*/ 1087734 h 2554793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361155"/>
              <a:gd name="connsiteY0" fmla="*/ 1100130 h 2567189"/>
              <a:gd name="connsiteX1" fmla="*/ 1280958 w 2361155"/>
              <a:gd name="connsiteY1" fmla="*/ 12396 h 2567189"/>
              <a:gd name="connsiteX2" fmla="*/ 2361155 w 2361155"/>
              <a:gd name="connsiteY2" fmla="*/ 1509600 h 2567189"/>
              <a:gd name="connsiteX3" fmla="*/ 2130043 w 2361155"/>
              <a:gd name="connsiteY3" fmla="*/ 2454145 h 2567189"/>
              <a:gd name="connsiteX4" fmla="*/ 700665 w 2361155"/>
              <a:gd name="connsiteY4" fmla="*/ 2567189 h 2567189"/>
              <a:gd name="connsiteX5" fmla="*/ 9841 w 2361155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567189"/>
              <a:gd name="connsiteX1" fmla="*/ 1280958 w 2405391"/>
              <a:gd name="connsiteY1" fmla="*/ 12396 h 2567189"/>
              <a:gd name="connsiteX2" fmla="*/ 2361155 w 2405391"/>
              <a:gd name="connsiteY2" fmla="*/ 1509600 h 2567189"/>
              <a:gd name="connsiteX3" fmla="*/ 2130043 w 2405391"/>
              <a:gd name="connsiteY3" fmla="*/ 2454145 h 2567189"/>
              <a:gd name="connsiteX4" fmla="*/ 700665 w 2405391"/>
              <a:gd name="connsiteY4" fmla="*/ 2567189 h 2567189"/>
              <a:gd name="connsiteX5" fmla="*/ 9841 w 2405391"/>
              <a:gd name="connsiteY5" fmla="*/ 1100130 h 2567189"/>
              <a:gd name="connsiteX0" fmla="*/ 9841 w 2405391"/>
              <a:gd name="connsiteY0" fmla="*/ 1100130 h 2968230"/>
              <a:gd name="connsiteX1" fmla="*/ 1280958 w 2405391"/>
              <a:gd name="connsiteY1" fmla="*/ 12396 h 2968230"/>
              <a:gd name="connsiteX2" fmla="*/ 2361155 w 2405391"/>
              <a:gd name="connsiteY2" fmla="*/ 1509600 h 2968230"/>
              <a:gd name="connsiteX3" fmla="*/ 2130043 w 2405391"/>
              <a:gd name="connsiteY3" fmla="*/ 2454145 h 2968230"/>
              <a:gd name="connsiteX4" fmla="*/ 700665 w 2405391"/>
              <a:gd name="connsiteY4" fmla="*/ 2567189 h 2968230"/>
              <a:gd name="connsiteX5" fmla="*/ 9841 w 2405391"/>
              <a:gd name="connsiteY5" fmla="*/ 1100130 h 2968230"/>
              <a:gd name="connsiteX0" fmla="*/ 9841 w 2405391"/>
              <a:gd name="connsiteY0" fmla="*/ 1100130 h 3070684"/>
              <a:gd name="connsiteX1" fmla="*/ 1280958 w 2405391"/>
              <a:gd name="connsiteY1" fmla="*/ 12396 h 3070684"/>
              <a:gd name="connsiteX2" fmla="*/ 2361155 w 2405391"/>
              <a:gd name="connsiteY2" fmla="*/ 1509600 h 3070684"/>
              <a:gd name="connsiteX3" fmla="*/ 2130043 w 2405391"/>
              <a:gd name="connsiteY3" fmla="*/ 2454145 h 3070684"/>
              <a:gd name="connsiteX4" fmla="*/ 700665 w 2405391"/>
              <a:gd name="connsiteY4" fmla="*/ 2567189 h 3070684"/>
              <a:gd name="connsiteX5" fmla="*/ 9841 w 2405391"/>
              <a:gd name="connsiteY5" fmla="*/ 1100130 h 3070684"/>
              <a:gd name="connsiteX0" fmla="*/ 9841 w 2405391"/>
              <a:gd name="connsiteY0" fmla="*/ 1100130 h 3009602"/>
              <a:gd name="connsiteX1" fmla="*/ 1280958 w 2405391"/>
              <a:gd name="connsiteY1" fmla="*/ 12396 h 3009602"/>
              <a:gd name="connsiteX2" fmla="*/ 2361155 w 2405391"/>
              <a:gd name="connsiteY2" fmla="*/ 1509600 h 3009602"/>
              <a:gd name="connsiteX3" fmla="*/ 2130043 w 2405391"/>
              <a:gd name="connsiteY3" fmla="*/ 2454145 h 3009602"/>
              <a:gd name="connsiteX4" fmla="*/ 700665 w 2405391"/>
              <a:gd name="connsiteY4" fmla="*/ 2567189 h 3009602"/>
              <a:gd name="connsiteX5" fmla="*/ 9841 w 2405391"/>
              <a:gd name="connsiteY5" fmla="*/ 1100130 h 3009602"/>
              <a:gd name="connsiteX0" fmla="*/ 9841 w 2405391"/>
              <a:gd name="connsiteY0" fmla="*/ 1100130 h 3002000"/>
              <a:gd name="connsiteX1" fmla="*/ 1280958 w 2405391"/>
              <a:gd name="connsiteY1" fmla="*/ 12396 h 3002000"/>
              <a:gd name="connsiteX2" fmla="*/ 2361155 w 2405391"/>
              <a:gd name="connsiteY2" fmla="*/ 1509600 h 3002000"/>
              <a:gd name="connsiteX3" fmla="*/ 2130043 w 2405391"/>
              <a:gd name="connsiteY3" fmla="*/ 2454145 h 3002000"/>
              <a:gd name="connsiteX4" fmla="*/ 700665 w 2405391"/>
              <a:gd name="connsiteY4" fmla="*/ 2567189 h 3002000"/>
              <a:gd name="connsiteX5" fmla="*/ 9841 w 2405391"/>
              <a:gd name="connsiteY5" fmla="*/ 1100130 h 3002000"/>
              <a:gd name="connsiteX0" fmla="*/ 9841 w 2405391"/>
              <a:gd name="connsiteY0" fmla="*/ 1100130 h 3019726"/>
              <a:gd name="connsiteX1" fmla="*/ 1280958 w 2405391"/>
              <a:gd name="connsiteY1" fmla="*/ 12396 h 3019726"/>
              <a:gd name="connsiteX2" fmla="*/ 2361155 w 2405391"/>
              <a:gd name="connsiteY2" fmla="*/ 1509600 h 3019726"/>
              <a:gd name="connsiteX3" fmla="*/ 2130043 w 2405391"/>
              <a:gd name="connsiteY3" fmla="*/ 2454145 h 3019726"/>
              <a:gd name="connsiteX4" fmla="*/ 700665 w 2405391"/>
              <a:gd name="connsiteY4" fmla="*/ 2567189 h 3019726"/>
              <a:gd name="connsiteX5" fmla="*/ 9841 w 2405391"/>
              <a:gd name="connsiteY5" fmla="*/ 1100130 h 3019726"/>
              <a:gd name="connsiteX0" fmla="*/ 9841 w 2405391"/>
              <a:gd name="connsiteY0" fmla="*/ 1100130 h 2980666"/>
              <a:gd name="connsiteX1" fmla="*/ 1280958 w 2405391"/>
              <a:gd name="connsiteY1" fmla="*/ 12396 h 2980666"/>
              <a:gd name="connsiteX2" fmla="*/ 2361155 w 2405391"/>
              <a:gd name="connsiteY2" fmla="*/ 1509600 h 2980666"/>
              <a:gd name="connsiteX3" fmla="*/ 2130043 w 2405391"/>
              <a:gd name="connsiteY3" fmla="*/ 2454145 h 2980666"/>
              <a:gd name="connsiteX4" fmla="*/ 1866275 w 2405391"/>
              <a:gd name="connsiteY4" fmla="*/ 2979171 h 2980666"/>
              <a:gd name="connsiteX5" fmla="*/ 700665 w 2405391"/>
              <a:gd name="connsiteY5" fmla="*/ 2567189 h 2980666"/>
              <a:gd name="connsiteX6" fmla="*/ 9841 w 2405391"/>
              <a:gd name="connsiteY6" fmla="*/ 1100130 h 2980666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96250"/>
              <a:gd name="connsiteX1" fmla="*/ 1280958 w 2405391"/>
              <a:gd name="connsiteY1" fmla="*/ 12396 h 2996250"/>
              <a:gd name="connsiteX2" fmla="*/ 2361155 w 2405391"/>
              <a:gd name="connsiteY2" fmla="*/ 1509600 h 2996250"/>
              <a:gd name="connsiteX3" fmla="*/ 2130043 w 2405391"/>
              <a:gd name="connsiteY3" fmla="*/ 2454145 h 2996250"/>
              <a:gd name="connsiteX4" fmla="*/ 1866275 w 2405391"/>
              <a:gd name="connsiteY4" fmla="*/ 2979171 h 2996250"/>
              <a:gd name="connsiteX5" fmla="*/ 700665 w 2405391"/>
              <a:gd name="connsiteY5" fmla="*/ 2567189 h 2996250"/>
              <a:gd name="connsiteX6" fmla="*/ 9841 w 2405391"/>
              <a:gd name="connsiteY6" fmla="*/ 1100130 h 2996250"/>
              <a:gd name="connsiteX0" fmla="*/ 9841 w 2405391"/>
              <a:gd name="connsiteY0" fmla="*/ 1100130 h 2982350"/>
              <a:gd name="connsiteX1" fmla="*/ 1280958 w 2405391"/>
              <a:gd name="connsiteY1" fmla="*/ 12396 h 2982350"/>
              <a:gd name="connsiteX2" fmla="*/ 2361155 w 2405391"/>
              <a:gd name="connsiteY2" fmla="*/ 1509600 h 2982350"/>
              <a:gd name="connsiteX3" fmla="*/ 2130043 w 2405391"/>
              <a:gd name="connsiteY3" fmla="*/ 2454145 h 2982350"/>
              <a:gd name="connsiteX4" fmla="*/ 1866275 w 2405391"/>
              <a:gd name="connsiteY4" fmla="*/ 2979171 h 2982350"/>
              <a:gd name="connsiteX5" fmla="*/ 700665 w 2405391"/>
              <a:gd name="connsiteY5" fmla="*/ 2567189 h 2982350"/>
              <a:gd name="connsiteX6" fmla="*/ 9841 w 2405391"/>
              <a:gd name="connsiteY6" fmla="*/ 1100130 h 2982350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03"/>
              <a:gd name="connsiteX1" fmla="*/ 1280958 w 2405391"/>
              <a:gd name="connsiteY1" fmla="*/ 12396 h 3009603"/>
              <a:gd name="connsiteX2" fmla="*/ 2361155 w 2405391"/>
              <a:gd name="connsiteY2" fmla="*/ 1509600 h 3009603"/>
              <a:gd name="connsiteX3" fmla="*/ 2130043 w 2405391"/>
              <a:gd name="connsiteY3" fmla="*/ 2454145 h 3009603"/>
              <a:gd name="connsiteX4" fmla="*/ 1790913 w 2405391"/>
              <a:gd name="connsiteY4" fmla="*/ 3006804 h 3009603"/>
              <a:gd name="connsiteX5" fmla="*/ 700665 w 2405391"/>
              <a:gd name="connsiteY5" fmla="*/ 2567189 h 3009603"/>
              <a:gd name="connsiteX6" fmla="*/ 9841 w 2405391"/>
              <a:gd name="connsiteY6" fmla="*/ 1100130 h 3009603"/>
              <a:gd name="connsiteX0" fmla="*/ 9841 w 2405391"/>
              <a:gd name="connsiteY0" fmla="*/ 1100130 h 3009695"/>
              <a:gd name="connsiteX1" fmla="*/ 1280958 w 2405391"/>
              <a:gd name="connsiteY1" fmla="*/ 12396 h 3009695"/>
              <a:gd name="connsiteX2" fmla="*/ 2361155 w 2405391"/>
              <a:gd name="connsiteY2" fmla="*/ 1509600 h 3009695"/>
              <a:gd name="connsiteX3" fmla="*/ 2130043 w 2405391"/>
              <a:gd name="connsiteY3" fmla="*/ 2454145 h 3009695"/>
              <a:gd name="connsiteX4" fmla="*/ 1790913 w 2405391"/>
              <a:gd name="connsiteY4" fmla="*/ 3006804 h 3009695"/>
              <a:gd name="connsiteX5" fmla="*/ 700665 w 2405391"/>
              <a:gd name="connsiteY5" fmla="*/ 2567189 h 3009695"/>
              <a:gd name="connsiteX6" fmla="*/ 9841 w 2405391"/>
              <a:gd name="connsiteY6" fmla="*/ 1100130 h 3009695"/>
              <a:gd name="connsiteX0" fmla="*/ 9841 w 2405391"/>
              <a:gd name="connsiteY0" fmla="*/ 1100130 h 3010625"/>
              <a:gd name="connsiteX1" fmla="*/ 1280958 w 2405391"/>
              <a:gd name="connsiteY1" fmla="*/ 12396 h 3010625"/>
              <a:gd name="connsiteX2" fmla="*/ 2361155 w 2405391"/>
              <a:gd name="connsiteY2" fmla="*/ 1509600 h 3010625"/>
              <a:gd name="connsiteX3" fmla="*/ 2130043 w 2405391"/>
              <a:gd name="connsiteY3" fmla="*/ 2454145 h 3010625"/>
              <a:gd name="connsiteX4" fmla="*/ 1790913 w 2405391"/>
              <a:gd name="connsiteY4" fmla="*/ 3006804 h 3010625"/>
              <a:gd name="connsiteX5" fmla="*/ 700665 w 2405391"/>
              <a:gd name="connsiteY5" fmla="*/ 2567189 h 3010625"/>
              <a:gd name="connsiteX6" fmla="*/ 9841 w 2405391"/>
              <a:gd name="connsiteY6" fmla="*/ 1100130 h 3010625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  <a:gd name="connsiteX0" fmla="*/ 9841 w 2405391"/>
              <a:gd name="connsiteY0" fmla="*/ 1100130 h 3012739"/>
              <a:gd name="connsiteX1" fmla="*/ 1280958 w 2405391"/>
              <a:gd name="connsiteY1" fmla="*/ 12396 h 3012739"/>
              <a:gd name="connsiteX2" fmla="*/ 2361155 w 2405391"/>
              <a:gd name="connsiteY2" fmla="*/ 1509600 h 3012739"/>
              <a:gd name="connsiteX3" fmla="*/ 2130043 w 2405391"/>
              <a:gd name="connsiteY3" fmla="*/ 2454145 h 3012739"/>
              <a:gd name="connsiteX4" fmla="*/ 1790913 w 2405391"/>
              <a:gd name="connsiteY4" fmla="*/ 3006804 h 3012739"/>
              <a:gd name="connsiteX5" fmla="*/ 700665 w 2405391"/>
              <a:gd name="connsiteY5" fmla="*/ 2567189 h 3012739"/>
              <a:gd name="connsiteX6" fmla="*/ 9841 w 2405391"/>
              <a:gd name="connsiteY6" fmla="*/ 1100130 h 30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391" h="3012739">
                <a:moveTo>
                  <a:pt x="9841" y="1100130"/>
                </a:moveTo>
                <a:cubicBezTo>
                  <a:pt x="-99016" y="-88925"/>
                  <a:pt x="719087" y="-16912"/>
                  <a:pt x="1280958" y="12396"/>
                </a:cubicBezTo>
                <a:cubicBezTo>
                  <a:pt x="2480062" y="91945"/>
                  <a:pt x="2465825" y="683961"/>
                  <a:pt x="2361155" y="1509600"/>
                </a:cubicBezTo>
                <a:cubicBezTo>
                  <a:pt x="2316776" y="1847056"/>
                  <a:pt x="2192008" y="2111664"/>
                  <a:pt x="2130043" y="2454145"/>
                </a:cubicBezTo>
                <a:cubicBezTo>
                  <a:pt x="2087338" y="2636272"/>
                  <a:pt x="2129627" y="2962842"/>
                  <a:pt x="1790913" y="3006804"/>
                </a:cubicBezTo>
                <a:cubicBezTo>
                  <a:pt x="1361763" y="3050766"/>
                  <a:pt x="966946" y="2845193"/>
                  <a:pt x="700665" y="2567189"/>
                </a:cubicBezTo>
                <a:cubicBezTo>
                  <a:pt x="475414" y="2324354"/>
                  <a:pt x="101951" y="1817750"/>
                  <a:pt x="9841" y="1100130"/>
                </a:cubicBezTo>
                <a:close/>
              </a:path>
            </a:pathLst>
          </a:custGeom>
          <a:solidFill>
            <a:srgbClr val="54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225356" y="1866939"/>
            <a:ext cx="10160000" cy="681038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latin typeface="+mj-lt"/>
              </a:defRPr>
            </a:lvl1pPr>
          </a:lstStyle>
          <a:p>
            <a:pPr lvl="0"/>
            <a:r>
              <a:rPr lang="en-US"/>
              <a:t>empathy</a:t>
            </a:r>
            <a:endParaRPr lang="en-AU"/>
          </a:p>
        </p:txBody>
      </p:sp>
      <p:sp>
        <p:nvSpPr>
          <p:cNvPr id="8" name="Freeform 7"/>
          <p:cNvSpPr/>
          <p:nvPr userDrawn="1"/>
        </p:nvSpPr>
        <p:spPr>
          <a:xfrm>
            <a:off x="1088365" y="2231288"/>
            <a:ext cx="1678127" cy="3074445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6494" y="3351238"/>
            <a:ext cx="2587624" cy="400050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context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072312" y="2914396"/>
            <a:ext cx="2471208" cy="436563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user needs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3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097 0.0175 L 0.15729 0.01056 L 0.19896 -0.005 L 0.23264 -0.035 L 0.24271 -0.045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097 0.0175 L 0.15729 0.01056 L 0.19896 -0.005 L 0.23264 -0.035 L 0.24271 -0.045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313 0.03333 L -0.10799 0.04777 L -0.14445 0.03777 L -0.2224 -0.03473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313 0.03333 L -0.10799 0.04777 L -0.14445 0.03777 L -0.2224 -0.03473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9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8" grpId="0" animBg="1"/>
      <p:bldP spid="7" grpId="0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0.09097 0.0175 L 0.15729 0.01056 L 0.19896 -0.005 L 0.23264 -0.035 L 0.24271 -0.045 " pathEditMode="relative" ptsTypes="AAAAAA">
                      <p:cBhvr>
                        <p:cTn dur="2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5313 0.03333 L -0.10799 0.04777 L -0.14445 0.03777 L -0.2224 -0.03473 " pathEditMode="relative" ptsTypes="AAAAA">
                      <p:cBhvr>
                        <p:cTn dur="2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reeform 8"/>
          <p:cNvSpPr/>
          <p:nvPr userDrawn="1"/>
        </p:nvSpPr>
        <p:spPr>
          <a:xfrm>
            <a:off x="819679" y="-308485"/>
            <a:ext cx="1678127" cy="3074445"/>
          </a:xfrm>
          <a:custGeom>
            <a:avLst/>
            <a:gdLst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25510 w 1266093"/>
              <a:gd name="connsiteY0" fmla="*/ 0 h 2348802"/>
              <a:gd name="connsiteX1" fmla="*/ 0 w 1266093"/>
              <a:gd name="connsiteY1" fmla="*/ 1117879 h 2348802"/>
              <a:gd name="connsiteX2" fmla="*/ 356717 w 1266093"/>
              <a:gd name="connsiteY2" fmla="*/ 2348802 h 2348802"/>
              <a:gd name="connsiteX3" fmla="*/ 1095271 w 1266093"/>
              <a:gd name="connsiteY3" fmla="*/ 2245806 h 2348802"/>
              <a:gd name="connsiteX4" fmla="*/ 1150536 w 1266093"/>
              <a:gd name="connsiteY4" fmla="*/ 1075173 h 2348802"/>
              <a:gd name="connsiteX5" fmla="*/ 1266093 w 1266093"/>
              <a:gd name="connsiteY5" fmla="*/ 570244 h 2348802"/>
              <a:gd name="connsiteX6" fmla="*/ 625510 w 1266093"/>
              <a:gd name="connsiteY6" fmla="*/ 0 h 2348802"/>
              <a:gd name="connsiteX0" fmla="*/ 663141 w 1303724"/>
              <a:gd name="connsiteY0" fmla="*/ 0 h 2348802"/>
              <a:gd name="connsiteX1" fmla="*/ 37631 w 1303724"/>
              <a:gd name="connsiteY1" fmla="*/ 1117879 h 2348802"/>
              <a:gd name="connsiteX2" fmla="*/ 394348 w 1303724"/>
              <a:gd name="connsiteY2" fmla="*/ 2348802 h 2348802"/>
              <a:gd name="connsiteX3" fmla="*/ 1132902 w 1303724"/>
              <a:gd name="connsiteY3" fmla="*/ 2245806 h 2348802"/>
              <a:gd name="connsiteX4" fmla="*/ 1188167 w 1303724"/>
              <a:gd name="connsiteY4" fmla="*/ 1075173 h 2348802"/>
              <a:gd name="connsiteX5" fmla="*/ 1303724 w 1303724"/>
              <a:gd name="connsiteY5" fmla="*/ 570244 h 2348802"/>
              <a:gd name="connsiteX6" fmla="*/ 663141 w 1303724"/>
              <a:gd name="connsiteY6" fmla="*/ 0 h 2348802"/>
              <a:gd name="connsiteX0" fmla="*/ 627038 w 1267621"/>
              <a:gd name="connsiteY0" fmla="*/ 0 h 2348802"/>
              <a:gd name="connsiteX1" fmla="*/ 1528 w 1267621"/>
              <a:gd name="connsiteY1" fmla="*/ 1117879 h 2348802"/>
              <a:gd name="connsiteX2" fmla="*/ 358245 w 1267621"/>
              <a:gd name="connsiteY2" fmla="*/ 2348802 h 2348802"/>
              <a:gd name="connsiteX3" fmla="*/ 1096799 w 1267621"/>
              <a:gd name="connsiteY3" fmla="*/ 2245806 h 2348802"/>
              <a:gd name="connsiteX4" fmla="*/ 1152064 w 1267621"/>
              <a:gd name="connsiteY4" fmla="*/ 1075173 h 2348802"/>
              <a:gd name="connsiteX5" fmla="*/ 1267621 w 1267621"/>
              <a:gd name="connsiteY5" fmla="*/ 570244 h 2348802"/>
              <a:gd name="connsiteX6" fmla="*/ 627038 w 1267621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348802"/>
              <a:gd name="connsiteX1" fmla="*/ 34546 w 1300639"/>
              <a:gd name="connsiteY1" fmla="*/ 1117879 h 2348802"/>
              <a:gd name="connsiteX2" fmla="*/ 391263 w 1300639"/>
              <a:gd name="connsiteY2" fmla="*/ 2348802 h 2348802"/>
              <a:gd name="connsiteX3" fmla="*/ 1129817 w 1300639"/>
              <a:gd name="connsiteY3" fmla="*/ 2245806 h 2348802"/>
              <a:gd name="connsiteX4" fmla="*/ 1185082 w 1300639"/>
              <a:gd name="connsiteY4" fmla="*/ 1075173 h 2348802"/>
              <a:gd name="connsiteX5" fmla="*/ 1300639 w 1300639"/>
              <a:gd name="connsiteY5" fmla="*/ 570244 h 2348802"/>
              <a:gd name="connsiteX6" fmla="*/ 660056 w 1300639"/>
              <a:gd name="connsiteY6" fmla="*/ 0 h 2348802"/>
              <a:gd name="connsiteX0" fmla="*/ 660056 w 1300639"/>
              <a:gd name="connsiteY0" fmla="*/ 0 h 2532822"/>
              <a:gd name="connsiteX1" fmla="*/ 34546 w 1300639"/>
              <a:gd name="connsiteY1" fmla="*/ 1117879 h 2532822"/>
              <a:gd name="connsiteX2" fmla="*/ 391263 w 1300639"/>
              <a:gd name="connsiteY2" fmla="*/ 2348802 h 2532822"/>
              <a:gd name="connsiteX3" fmla="*/ 1129817 w 1300639"/>
              <a:gd name="connsiteY3" fmla="*/ 2245806 h 2532822"/>
              <a:gd name="connsiteX4" fmla="*/ 1185082 w 1300639"/>
              <a:gd name="connsiteY4" fmla="*/ 1075173 h 2532822"/>
              <a:gd name="connsiteX5" fmla="*/ 1300639 w 1300639"/>
              <a:gd name="connsiteY5" fmla="*/ 570244 h 2532822"/>
              <a:gd name="connsiteX6" fmla="*/ 660056 w 1300639"/>
              <a:gd name="connsiteY6" fmla="*/ 0 h 2532822"/>
              <a:gd name="connsiteX0" fmla="*/ 660056 w 1300639"/>
              <a:gd name="connsiteY0" fmla="*/ 0 h 2670763"/>
              <a:gd name="connsiteX1" fmla="*/ 34546 w 1300639"/>
              <a:gd name="connsiteY1" fmla="*/ 1117879 h 2670763"/>
              <a:gd name="connsiteX2" fmla="*/ 391263 w 1300639"/>
              <a:gd name="connsiteY2" fmla="*/ 2348802 h 2670763"/>
              <a:gd name="connsiteX3" fmla="*/ 1129817 w 1300639"/>
              <a:gd name="connsiteY3" fmla="*/ 2245806 h 2670763"/>
              <a:gd name="connsiteX4" fmla="*/ 1185082 w 1300639"/>
              <a:gd name="connsiteY4" fmla="*/ 1075173 h 2670763"/>
              <a:gd name="connsiteX5" fmla="*/ 1300639 w 1300639"/>
              <a:gd name="connsiteY5" fmla="*/ 570244 h 2670763"/>
              <a:gd name="connsiteX6" fmla="*/ 660056 w 1300639"/>
              <a:gd name="connsiteY6" fmla="*/ 0 h 2670763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00639"/>
              <a:gd name="connsiteY0" fmla="*/ 0 h 2674751"/>
              <a:gd name="connsiteX1" fmla="*/ 34546 w 1300639"/>
              <a:gd name="connsiteY1" fmla="*/ 1117879 h 2674751"/>
              <a:gd name="connsiteX2" fmla="*/ 391263 w 1300639"/>
              <a:gd name="connsiteY2" fmla="*/ 2348802 h 2674751"/>
              <a:gd name="connsiteX3" fmla="*/ 1129817 w 1300639"/>
              <a:gd name="connsiteY3" fmla="*/ 2245806 h 2674751"/>
              <a:gd name="connsiteX4" fmla="*/ 1185082 w 1300639"/>
              <a:gd name="connsiteY4" fmla="*/ 1075173 h 2674751"/>
              <a:gd name="connsiteX5" fmla="*/ 1300639 w 1300639"/>
              <a:gd name="connsiteY5" fmla="*/ 570244 h 2674751"/>
              <a:gd name="connsiteX6" fmla="*/ 660056 w 1300639"/>
              <a:gd name="connsiteY6" fmla="*/ 0 h 2674751"/>
              <a:gd name="connsiteX0" fmla="*/ 660056 w 1315446"/>
              <a:gd name="connsiteY0" fmla="*/ 0 h 2674751"/>
              <a:gd name="connsiteX1" fmla="*/ 34546 w 1315446"/>
              <a:gd name="connsiteY1" fmla="*/ 1117879 h 2674751"/>
              <a:gd name="connsiteX2" fmla="*/ 391263 w 1315446"/>
              <a:gd name="connsiteY2" fmla="*/ 2348802 h 2674751"/>
              <a:gd name="connsiteX3" fmla="*/ 1129817 w 1315446"/>
              <a:gd name="connsiteY3" fmla="*/ 2245806 h 2674751"/>
              <a:gd name="connsiteX4" fmla="*/ 1185082 w 1315446"/>
              <a:gd name="connsiteY4" fmla="*/ 1075173 h 2674751"/>
              <a:gd name="connsiteX5" fmla="*/ 1300639 w 1315446"/>
              <a:gd name="connsiteY5" fmla="*/ 570244 h 2674751"/>
              <a:gd name="connsiteX6" fmla="*/ 660056 w 1315446"/>
              <a:gd name="connsiteY6" fmla="*/ 0 h 2674751"/>
              <a:gd name="connsiteX0" fmla="*/ 660056 w 1320128"/>
              <a:gd name="connsiteY0" fmla="*/ 16660 h 2691411"/>
              <a:gd name="connsiteX1" fmla="*/ 34546 w 1320128"/>
              <a:gd name="connsiteY1" fmla="*/ 1134539 h 2691411"/>
              <a:gd name="connsiteX2" fmla="*/ 391263 w 1320128"/>
              <a:gd name="connsiteY2" fmla="*/ 2365462 h 2691411"/>
              <a:gd name="connsiteX3" fmla="*/ 1129817 w 1320128"/>
              <a:gd name="connsiteY3" fmla="*/ 2262466 h 2691411"/>
              <a:gd name="connsiteX4" fmla="*/ 1185082 w 1320128"/>
              <a:gd name="connsiteY4" fmla="*/ 1091833 h 2691411"/>
              <a:gd name="connsiteX5" fmla="*/ 1300639 w 1320128"/>
              <a:gd name="connsiteY5" fmla="*/ 586904 h 2691411"/>
              <a:gd name="connsiteX6" fmla="*/ 660056 w 1320128"/>
              <a:gd name="connsiteY6" fmla="*/ 16660 h 269141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7871"/>
              <a:gd name="connsiteX1" fmla="*/ 34546 w 1319430"/>
              <a:gd name="connsiteY1" fmla="*/ 1130999 h 2687871"/>
              <a:gd name="connsiteX2" fmla="*/ 391263 w 1319430"/>
              <a:gd name="connsiteY2" fmla="*/ 2361922 h 2687871"/>
              <a:gd name="connsiteX3" fmla="*/ 1129817 w 1319430"/>
              <a:gd name="connsiteY3" fmla="*/ 2258926 h 2687871"/>
              <a:gd name="connsiteX4" fmla="*/ 1185082 w 1319430"/>
              <a:gd name="connsiteY4" fmla="*/ 1088293 h 2687871"/>
              <a:gd name="connsiteX5" fmla="*/ 1300639 w 1319430"/>
              <a:gd name="connsiteY5" fmla="*/ 583364 h 2687871"/>
              <a:gd name="connsiteX6" fmla="*/ 660056 w 1319430"/>
              <a:gd name="connsiteY6" fmla="*/ 13120 h 2687871"/>
              <a:gd name="connsiteX0" fmla="*/ 660056 w 1319430"/>
              <a:gd name="connsiteY0" fmla="*/ 13120 h 2685875"/>
              <a:gd name="connsiteX1" fmla="*/ 34546 w 1319430"/>
              <a:gd name="connsiteY1" fmla="*/ 1130999 h 2685875"/>
              <a:gd name="connsiteX2" fmla="*/ 391263 w 1319430"/>
              <a:gd name="connsiteY2" fmla="*/ 2361922 h 2685875"/>
              <a:gd name="connsiteX3" fmla="*/ 1129817 w 1319430"/>
              <a:gd name="connsiteY3" fmla="*/ 2258926 h 2685875"/>
              <a:gd name="connsiteX4" fmla="*/ 1185082 w 1319430"/>
              <a:gd name="connsiteY4" fmla="*/ 1088293 h 2685875"/>
              <a:gd name="connsiteX5" fmla="*/ 1300639 w 1319430"/>
              <a:gd name="connsiteY5" fmla="*/ 583364 h 2685875"/>
              <a:gd name="connsiteX6" fmla="*/ 660056 w 1319430"/>
              <a:gd name="connsiteY6" fmla="*/ 13120 h 26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30" h="2685875">
                <a:moveTo>
                  <a:pt x="660056" y="13120"/>
                </a:moveTo>
                <a:cubicBezTo>
                  <a:pt x="74740" y="129513"/>
                  <a:pt x="-78499" y="492091"/>
                  <a:pt x="34546" y="1130999"/>
                </a:cubicBezTo>
                <a:cubicBezTo>
                  <a:pt x="98186" y="1616670"/>
                  <a:pt x="204531" y="2006880"/>
                  <a:pt x="391263" y="2361922"/>
                </a:cubicBezTo>
                <a:cubicBezTo>
                  <a:pt x="597255" y="2819959"/>
                  <a:pt x="1029333" y="2798188"/>
                  <a:pt x="1129817" y="2258926"/>
                </a:cubicBezTo>
                <a:cubicBezTo>
                  <a:pt x="1218577" y="1805913"/>
                  <a:pt x="1123954" y="1275025"/>
                  <a:pt x="1185082" y="1088293"/>
                </a:cubicBezTo>
                <a:lnTo>
                  <a:pt x="1300639" y="583364"/>
                </a:lnTo>
                <a:cubicBezTo>
                  <a:pt x="1408659" y="29030"/>
                  <a:pt x="1031846" y="-35447"/>
                  <a:pt x="660056" y="13120"/>
                </a:cubicBezTo>
                <a:close/>
              </a:path>
            </a:pathLst>
          </a:custGeom>
          <a:solidFill>
            <a:srgbClr val="50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7808" y="811465"/>
            <a:ext cx="2587624" cy="400050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context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094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nee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698500" y="-638627"/>
            <a:ext cx="1719054" cy="3329445"/>
          </a:xfrm>
          <a:custGeom>
            <a:avLst/>
            <a:gdLst>
              <a:gd name="connsiteX0" fmla="*/ 57778 w 1230923"/>
              <a:gd name="connsiteY0" fmla="*/ 135653 h 2137787"/>
              <a:gd name="connsiteX1" fmla="*/ 791308 w 1230923"/>
              <a:gd name="connsiteY1" fmla="*/ 0 h 2137787"/>
              <a:gd name="connsiteX2" fmla="*/ 1230923 w 1230923"/>
              <a:gd name="connsiteY2" fmla="*/ 1479620 h 2137787"/>
              <a:gd name="connsiteX3" fmla="*/ 221064 w 1230923"/>
              <a:gd name="connsiteY3" fmla="*/ 2137787 h 2137787"/>
              <a:gd name="connsiteX4" fmla="*/ 0 w 1230923"/>
              <a:gd name="connsiteY4" fmla="*/ 748603 h 2137787"/>
              <a:gd name="connsiteX5" fmla="*/ 57778 w 1230923"/>
              <a:gd name="connsiteY5" fmla="*/ 135653 h 2137787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230097 h 2232231"/>
              <a:gd name="connsiteX1" fmla="*/ 791308 w 1230923"/>
              <a:gd name="connsiteY1" fmla="*/ 94444 h 2232231"/>
              <a:gd name="connsiteX2" fmla="*/ 1230923 w 1230923"/>
              <a:gd name="connsiteY2" fmla="*/ 1574064 h 2232231"/>
              <a:gd name="connsiteX3" fmla="*/ 221064 w 1230923"/>
              <a:gd name="connsiteY3" fmla="*/ 2232231 h 2232231"/>
              <a:gd name="connsiteX4" fmla="*/ 0 w 1230923"/>
              <a:gd name="connsiteY4" fmla="*/ 843047 h 2232231"/>
              <a:gd name="connsiteX5" fmla="*/ 57778 w 1230923"/>
              <a:gd name="connsiteY5" fmla="*/ 230097 h 2232231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230923"/>
              <a:gd name="connsiteY0" fmla="*/ 396588 h 2398722"/>
              <a:gd name="connsiteX1" fmla="*/ 791308 w 1230923"/>
              <a:gd name="connsiteY1" fmla="*/ 260935 h 2398722"/>
              <a:gd name="connsiteX2" fmla="*/ 1230923 w 1230923"/>
              <a:gd name="connsiteY2" fmla="*/ 1740555 h 2398722"/>
              <a:gd name="connsiteX3" fmla="*/ 221064 w 1230923"/>
              <a:gd name="connsiteY3" fmla="*/ 2398722 h 2398722"/>
              <a:gd name="connsiteX4" fmla="*/ 0 w 1230923"/>
              <a:gd name="connsiteY4" fmla="*/ 1009538 h 2398722"/>
              <a:gd name="connsiteX5" fmla="*/ 57778 w 1230923"/>
              <a:gd name="connsiteY5" fmla="*/ 396588 h 2398722"/>
              <a:gd name="connsiteX0" fmla="*/ 57778 w 1318465"/>
              <a:gd name="connsiteY0" fmla="*/ 396588 h 2398722"/>
              <a:gd name="connsiteX1" fmla="*/ 791308 w 1318465"/>
              <a:gd name="connsiteY1" fmla="*/ 260935 h 2398722"/>
              <a:gd name="connsiteX2" fmla="*/ 1230923 w 1318465"/>
              <a:gd name="connsiteY2" fmla="*/ 1740555 h 2398722"/>
              <a:gd name="connsiteX3" fmla="*/ 221064 w 1318465"/>
              <a:gd name="connsiteY3" fmla="*/ 2398722 h 2398722"/>
              <a:gd name="connsiteX4" fmla="*/ 0 w 1318465"/>
              <a:gd name="connsiteY4" fmla="*/ 1009538 h 2398722"/>
              <a:gd name="connsiteX5" fmla="*/ 57778 w 1318465"/>
              <a:gd name="connsiteY5" fmla="*/ 396588 h 2398722"/>
              <a:gd name="connsiteX0" fmla="*/ 57778 w 1301779"/>
              <a:gd name="connsiteY0" fmla="*/ 396588 h 2398722"/>
              <a:gd name="connsiteX1" fmla="*/ 791308 w 1301779"/>
              <a:gd name="connsiteY1" fmla="*/ 260935 h 2398722"/>
              <a:gd name="connsiteX2" fmla="*/ 1230923 w 1301779"/>
              <a:gd name="connsiteY2" fmla="*/ 1740555 h 2398722"/>
              <a:gd name="connsiteX3" fmla="*/ 221064 w 1301779"/>
              <a:gd name="connsiteY3" fmla="*/ 2398722 h 2398722"/>
              <a:gd name="connsiteX4" fmla="*/ 0 w 1301779"/>
              <a:gd name="connsiteY4" fmla="*/ 1009538 h 2398722"/>
              <a:gd name="connsiteX5" fmla="*/ 57778 w 1301779"/>
              <a:gd name="connsiteY5" fmla="*/ 396588 h 2398722"/>
              <a:gd name="connsiteX0" fmla="*/ 57778 w 1301779"/>
              <a:gd name="connsiteY0" fmla="*/ 391361 h 2393495"/>
              <a:gd name="connsiteX1" fmla="*/ 791308 w 1301779"/>
              <a:gd name="connsiteY1" fmla="*/ 255708 h 2393495"/>
              <a:gd name="connsiteX2" fmla="*/ 1230923 w 1301779"/>
              <a:gd name="connsiteY2" fmla="*/ 1735328 h 2393495"/>
              <a:gd name="connsiteX3" fmla="*/ 221064 w 1301779"/>
              <a:gd name="connsiteY3" fmla="*/ 2393495 h 2393495"/>
              <a:gd name="connsiteX4" fmla="*/ 0 w 1301779"/>
              <a:gd name="connsiteY4" fmla="*/ 1004311 h 2393495"/>
              <a:gd name="connsiteX5" fmla="*/ 57778 w 1301779"/>
              <a:gd name="connsiteY5" fmla="*/ 391361 h 239349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7778 w 1301779"/>
              <a:gd name="connsiteY0" fmla="*/ 395541 h 2397675"/>
              <a:gd name="connsiteX1" fmla="*/ 791308 w 1301779"/>
              <a:gd name="connsiteY1" fmla="*/ 259888 h 2397675"/>
              <a:gd name="connsiteX2" fmla="*/ 1230923 w 1301779"/>
              <a:gd name="connsiteY2" fmla="*/ 1739508 h 2397675"/>
              <a:gd name="connsiteX3" fmla="*/ 221064 w 1301779"/>
              <a:gd name="connsiteY3" fmla="*/ 2397675 h 2397675"/>
              <a:gd name="connsiteX4" fmla="*/ 0 w 1301779"/>
              <a:gd name="connsiteY4" fmla="*/ 1008491 h 2397675"/>
              <a:gd name="connsiteX5" fmla="*/ 57778 w 1301779"/>
              <a:gd name="connsiteY5" fmla="*/ 395541 h 2397675"/>
              <a:gd name="connsiteX0" fmla="*/ 59084 w 1303085"/>
              <a:gd name="connsiteY0" fmla="*/ 395541 h 2397675"/>
              <a:gd name="connsiteX1" fmla="*/ 792614 w 1303085"/>
              <a:gd name="connsiteY1" fmla="*/ 259888 h 2397675"/>
              <a:gd name="connsiteX2" fmla="*/ 1232229 w 1303085"/>
              <a:gd name="connsiteY2" fmla="*/ 1739508 h 2397675"/>
              <a:gd name="connsiteX3" fmla="*/ 222370 w 1303085"/>
              <a:gd name="connsiteY3" fmla="*/ 2397675 h 2397675"/>
              <a:gd name="connsiteX4" fmla="*/ 1306 w 1303085"/>
              <a:gd name="connsiteY4" fmla="*/ 1008491 h 2397675"/>
              <a:gd name="connsiteX5" fmla="*/ 59084 w 1303085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397675"/>
              <a:gd name="connsiteX1" fmla="*/ 799826 w 1310297"/>
              <a:gd name="connsiteY1" fmla="*/ 259888 h 2397675"/>
              <a:gd name="connsiteX2" fmla="*/ 1239441 w 1310297"/>
              <a:gd name="connsiteY2" fmla="*/ 1739508 h 2397675"/>
              <a:gd name="connsiteX3" fmla="*/ 229582 w 1310297"/>
              <a:gd name="connsiteY3" fmla="*/ 2397675 h 2397675"/>
              <a:gd name="connsiteX4" fmla="*/ 8518 w 1310297"/>
              <a:gd name="connsiteY4" fmla="*/ 1008491 h 2397675"/>
              <a:gd name="connsiteX5" fmla="*/ 66296 w 1310297"/>
              <a:gd name="connsiteY5" fmla="*/ 395541 h 2397675"/>
              <a:gd name="connsiteX0" fmla="*/ 66296 w 1310297"/>
              <a:gd name="connsiteY0" fmla="*/ 395541 h 2657616"/>
              <a:gd name="connsiteX1" fmla="*/ 799826 w 1310297"/>
              <a:gd name="connsiteY1" fmla="*/ 259888 h 2657616"/>
              <a:gd name="connsiteX2" fmla="*/ 1239441 w 1310297"/>
              <a:gd name="connsiteY2" fmla="*/ 1739508 h 2657616"/>
              <a:gd name="connsiteX3" fmla="*/ 229582 w 1310297"/>
              <a:gd name="connsiteY3" fmla="*/ 2397675 h 2657616"/>
              <a:gd name="connsiteX4" fmla="*/ 8518 w 1310297"/>
              <a:gd name="connsiteY4" fmla="*/ 1008491 h 2657616"/>
              <a:gd name="connsiteX5" fmla="*/ 66296 w 1310297"/>
              <a:gd name="connsiteY5" fmla="*/ 395541 h 2657616"/>
              <a:gd name="connsiteX0" fmla="*/ 66296 w 1310297"/>
              <a:gd name="connsiteY0" fmla="*/ 395541 h 2672713"/>
              <a:gd name="connsiteX1" fmla="*/ 799826 w 1310297"/>
              <a:gd name="connsiteY1" fmla="*/ 259888 h 2672713"/>
              <a:gd name="connsiteX2" fmla="*/ 1239441 w 1310297"/>
              <a:gd name="connsiteY2" fmla="*/ 1739508 h 2672713"/>
              <a:gd name="connsiteX3" fmla="*/ 232094 w 1310297"/>
              <a:gd name="connsiteY3" fmla="*/ 2415260 h 2672713"/>
              <a:gd name="connsiteX4" fmla="*/ 8518 w 1310297"/>
              <a:gd name="connsiteY4" fmla="*/ 1008491 h 2672713"/>
              <a:gd name="connsiteX5" fmla="*/ 66296 w 1310297"/>
              <a:gd name="connsiteY5" fmla="*/ 395541 h 2672713"/>
              <a:gd name="connsiteX0" fmla="*/ 66296 w 1310297"/>
              <a:gd name="connsiteY0" fmla="*/ 395541 h 2767699"/>
              <a:gd name="connsiteX1" fmla="*/ 799826 w 1310297"/>
              <a:gd name="connsiteY1" fmla="*/ 259888 h 2767699"/>
              <a:gd name="connsiteX2" fmla="*/ 1239441 w 1310297"/>
              <a:gd name="connsiteY2" fmla="*/ 1739508 h 2767699"/>
              <a:gd name="connsiteX3" fmla="*/ 232094 w 1310297"/>
              <a:gd name="connsiteY3" fmla="*/ 2415260 h 2767699"/>
              <a:gd name="connsiteX4" fmla="*/ 8518 w 1310297"/>
              <a:gd name="connsiteY4" fmla="*/ 1008491 h 2767699"/>
              <a:gd name="connsiteX5" fmla="*/ 66296 w 1310297"/>
              <a:gd name="connsiteY5" fmla="*/ 395541 h 2767699"/>
              <a:gd name="connsiteX0" fmla="*/ 66296 w 1310297"/>
              <a:gd name="connsiteY0" fmla="*/ 395541 h 2789989"/>
              <a:gd name="connsiteX1" fmla="*/ 799826 w 1310297"/>
              <a:gd name="connsiteY1" fmla="*/ 259888 h 2789989"/>
              <a:gd name="connsiteX2" fmla="*/ 1239441 w 1310297"/>
              <a:gd name="connsiteY2" fmla="*/ 1739508 h 2789989"/>
              <a:gd name="connsiteX3" fmla="*/ 232094 w 1310297"/>
              <a:gd name="connsiteY3" fmla="*/ 2415260 h 2789989"/>
              <a:gd name="connsiteX4" fmla="*/ 8518 w 1310297"/>
              <a:gd name="connsiteY4" fmla="*/ 1008491 h 2789989"/>
              <a:gd name="connsiteX5" fmla="*/ 66296 w 1310297"/>
              <a:gd name="connsiteY5" fmla="*/ 395541 h 2789989"/>
              <a:gd name="connsiteX0" fmla="*/ 66296 w 1310297"/>
              <a:gd name="connsiteY0" fmla="*/ 395541 h 2889568"/>
              <a:gd name="connsiteX1" fmla="*/ 799826 w 1310297"/>
              <a:gd name="connsiteY1" fmla="*/ 259888 h 2889568"/>
              <a:gd name="connsiteX2" fmla="*/ 1239441 w 1310297"/>
              <a:gd name="connsiteY2" fmla="*/ 1739508 h 2889568"/>
              <a:gd name="connsiteX3" fmla="*/ 299921 w 1310297"/>
              <a:gd name="connsiteY3" fmla="*/ 2543376 h 2889568"/>
              <a:gd name="connsiteX4" fmla="*/ 8518 w 1310297"/>
              <a:gd name="connsiteY4" fmla="*/ 1008491 h 2889568"/>
              <a:gd name="connsiteX5" fmla="*/ 66296 w 1310297"/>
              <a:gd name="connsiteY5" fmla="*/ 395541 h 2889568"/>
              <a:gd name="connsiteX0" fmla="*/ 66296 w 1310297"/>
              <a:gd name="connsiteY0" fmla="*/ 395541 h 2815752"/>
              <a:gd name="connsiteX1" fmla="*/ 799826 w 1310297"/>
              <a:gd name="connsiteY1" fmla="*/ 259888 h 2815752"/>
              <a:gd name="connsiteX2" fmla="*/ 1239441 w 1310297"/>
              <a:gd name="connsiteY2" fmla="*/ 1739508 h 2815752"/>
              <a:gd name="connsiteX3" fmla="*/ 299921 w 1310297"/>
              <a:gd name="connsiteY3" fmla="*/ 2543376 h 2815752"/>
              <a:gd name="connsiteX4" fmla="*/ 8518 w 1310297"/>
              <a:gd name="connsiteY4" fmla="*/ 1008491 h 2815752"/>
              <a:gd name="connsiteX5" fmla="*/ 66296 w 1310297"/>
              <a:gd name="connsiteY5" fmla="*/ 395541 h 2815752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6296 w 1310297"/>
              <a:gd name="connsiteY0" fmla="*/ 395541 h 2805865"/>
              <a:gd name="connsiteX1" fmla="*/ 799826 w 1310297"/>
              <a:gd name="connsiteY1" fmla="*/ 259888 h 2805865"/>
              <a:gd name="connsiteX2" fmla="*/ 1239441 w 1310297"/>
              <a:gd name="connsiteY2" fmla="*/ 1739508 h 2805865"/>
              <a:gd name="connsiteX3" fmla="*/ 299921 w 1310297"/>
              <a:gd name="connsiteY3" fmla="*/ 2543376 h 2805865"/>
              <a:gd name="connsiteX4" fmla="*/ 8518 w 1310297"/>
              <a:gd name="connsiteY4" fmla="*/ 1008491 h 2805865"/>
              <a:gd name="connsiteX5" fmla="*/ 66296 w 1310297"/>
              <a:gd name="connsiteY5" fmla="*/ 395541 h 2805865"/>
              <a:gd name="connsiteX0" fmla="*/ 63160 w 1307161"/>
              <a:gd name="connsiteY0" fmla="*/ 395541 h 2805865"/>
              <a:gd name="connsiteX1" fmla="*/ 796690 w 1307161"/>
              <a:gd name="connsiteY1" fmla="*/ 259888 h 2805865"/>
              <a:gd name="connsiteX2" fmla="*/ 1236305 w 1307161"/>
              <a:gd name="connsiteY2" fmla="*/ 1739508 h 2805865"/>
              <a:gd name="connsiteX3" fmla="*/ 296785 w 1307161"/>
              <a:gd name="connsiteY3" fmla="*/ 2543376 h 2805865"/>
              <a:gd name="connsiteX4" fmla="*/ 5382 w 1307161"/>
              <a:gd name="connsiteY4" fmla="*/ 1008491 h 2805865"/>
              <a:gd name="connsiteX5" fmla="*/ 63160 w 1307161"/>
              <a:gd name="connsiteY5" fmla="*/ 395541 h 2805865"/>
              <a:gd name="connsiteX0" fmla="*/ 57793 w 1301794"/>
              <a:gd name="connsiteY0" fmla="*/ 395541 h 2805865"/>
              <a:gd name="connsiteX1" fmla="*/ 791323 w 1301794"/>
              <a:gd name="connsiteY1" fmla="*/ 259888 h 2805865"/>
              <a:gd name="connsiteX2" fmla="*/ 1230938 w 1301794"/>
              <a:gd name="connsiteY2" fmla="*/ 1739508 h 2805865"/>
              <a:gd name="connsiteX3" fmla="*/ 291418 w 1301794"/>
              <a:gd name="connsiteY3" fmla="*/ 2543376 h 2805865"/>
              <a:gd name="connsiteX4" fmla="*/ 15 w 1301794"/>
              <a:gd name="connsiteY4" fmla="*/ 1008491 h 2805865"/>
              <a:gd name="connsiteX5" fmla="*/ 57793 w 1301794"/>
              <a:gd name="connsiteY5" fmla="*/ 395541 h 2805865"/>
              <a:gd name="connsiteX0" fmla="*/ 57904 w 1301905"/>
              <a:gd name="connsiteY0" fmla="*/ 395541 h 2805865"/>
              <a:gd name="connsiteX1" fmla="*/ 791434 w 1301905"/>
              <a:gd name="connsiteY1" fmla="*/ 259888 h 2805865"/>
              <a:gd name="connsiteX2" fmla="*/ 1231049 w 1301905"/>
              <a:gd name="connsiteY2" fmla="*/ 1739508 h 2805865"/>
              <a:gd name="connsiteX3" fmla="*/ 291529 w 1301905"/>
              <a:gd name="connsiteY3" fmla="*/ 2543376 h 2805865"/>
              <a:gd name="connsiteX4" fmla="*/ 126 w 1301905"/>
              <a:gd name="connsiteY4" fmla="*/ 1008491 h 2805865"/>
              <a:gd name="connsiteX5" fmla="*/ 57904 w 1301905"/>
              <a:gd name="connsiteY5" fmla="*/ 395541 h 2805865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401832 h 2812156"/>
              <a:gd name="connsiteX1" fmla="*/ 791434 w 1301905"/>
              <a:gd name="connsiteY1" fmla="*/ 266179 h 2812156"/>
              <a:gd name="connsiteX2" fmla="*/ 1231049 w 1301905"/>
              <a:gd name="connsiteY2" fmla="*/ 1745799 h 2812156"/>
              <a:gd name="connsiteX3" fmla="*/ 291529 w 1301905"/>
              <a:gd name="connsiteY3" fmla="*/ 2549667 h 2812156"/>
              <a:gd name="connsiteX4" fmla="*/ 126 w 1301905"/>
              <a:gd name="connsiteY4" fmla="*/ 1014782 h 2812156"/>
              <a:gd name="connsiteX5" fmla="*/ 57904 w 1301905"/>
              <a:gd name="connsiteY5" fmla="*/ 401832 h 2812156"/>
              <a:gd name="connsiteX0" fmla="*/ 57904 w 1301905"/>
              <a:gd name="connsiteY0" fmla="*/ 388231 h 2798555"/>
              <a:gd name="connsiteX1" fmla="*/ 791434 w 1301905"/>
              <a:gd name="connsiteY1" fmla="*/ 252578 h 2798555"/>
              <a:gd name="connsiteX2" fmla="*/ 1231049 w 1301905"/>
              <a:gd name="connsiteY2" fmla="*/ 1732198 h 2798555"/>
              <a:gd name="connsiteX3" fmla="*/ 291529 w 1301905"/>
              <a:gd name="connsiteY3" fmla="*/ 2536066 h 2798555"/>
              <a:gd name="connsiteX4" fmla="*/ 126 w 1301905"/>
              <a:gd name="connsiteY4" fmla="*/ 1001181 h 2798555"/>
              <a:gd name="connsiteX5" fmla="*/ 57904 w 1301905"/>
              <a:gd name="connsiteY5" fmla="*/ 388231 h 2798555"/>
              <a:gd name="connsiteX0" fmla="*/ 57904 w 1301905"/>
              <a:gd name="connsiteY0" fmla="*/ 391359 h 2801683"/>
              <a:gd name="connsiteX1" fmla="*/ 791434 w 1301905"/>
              <a:gd name="connsiteY1" fmla="*/ 255706 h 2801683"/>
              <a:gd name="connsiteX2" fmla="*/ 1231049 w 1301905"/>
              <a:gd name="connsiteY2" fmla="*/ 1735326 h 2801683"/>
              <a:gd name="connsiteX3" fmla="*/ 291529 w 1301905"/>
              <a:gd name="connsiteY3" fmla="*/ 2539194 h 2801683"/>
              <a:gd name="connsiteX4" fmla="*/ 126 w 1301905"/>
              <a:gd name="connsiteY4" fmla="*/ 1004309 h 2801683"/>
              <a:gd name="connsiteX5" fmla="*/ 57904 w 1301905"/>
              <a:gd name="connsiteY5" fmla="*/ 391359 h 28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05" h="2801683">
                <a:moveTo>
                  <a:pt x="57904" y="391359"/>
                </a:moveTo>
                <a:cubicBezTo>
                  <a:pt x="257197" y="-60817"/>
                  <a:pt x="509243" y="-141203"/>
                  <a:pt x="791434" y="255706"/>
                </a:cubicBezTo>
                <a:cubicBezTo>
                  <a:pt x="1324833" y="997610"/>
                  <a:pt x="1378426" y="1076321"/>
                  <a:pt x="1231049" y="1735326"/>
                </a:cubicBezTo>
                <a:cubicBezTo>
                  <a:pt x="1085348" y="2535007"/>
                  <a:pt x="783900" y="3183965"/>
                  <a:pt x="291529" y="2539194"/>
                </a:cubicBezTo>
                <a:cubicBezTo>
                  <a:pt x="107309" y="2251981"/>
                  <a:pt x="46181" y="1874328"/>
                  <a:pt x="126" y="1004309"/>
                </a:cubicBezTo>
                <a:cubicBezTo>
                  <a:pt x="-712" y="737190"/>
                  <a:pt x="963" y="535386"/>
                  <a:pt x="57904" y="391359"/>
                </a:cubicBezTo>
                <a:close/>
              </a:path>
            </a:pathLst>
          </a:custGeom>
          <a:solidFill>
            <a:srgbClr val="23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37170" y="785883"/>
            <a:ext cx="2471208" cy="436563"/>
          </a:xfrm>
        </p:spPr>
        <p:txBody>
          <a:bodyPr/>
          <a:lstStyle>
            <a:lvl1pPr algn="ctr">
              <a:defRPr i="1"/>
            </a:lvl1pPr>
          </a:lstStyle>
          <a:p>
            <a:pPr lvl="0"/>
            <a:r>
              <a:rPr lang="en-US"/>
              <a:t>user needs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2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5313 0.03333 L -0.10813 0.04777 L -0.14438 0.03777 L -0.22235 -0.0347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5" y="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05312 0.03334 L -0.10812 0.04778 L -0.14437 0.03778 L -0.22234 -0.03472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5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2.5E-6 4.44444E-6 L -0.05313 0.03333 L -0.10813 0.04777 L -0.14438 0.03777 L -0.22235 -0.03473 " pathEditMode="relative" rAng="0" ptsTypes="AAAAA">
                      <p:cBhvr>
                        <p:cTn dur="2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125" y="63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-679800" y="218906"/>
            <a:ext cx="3227430" cy="5274097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54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207" y="2397531"/>
            <a:ext cx="1740959" cy="1104636"/>
          </a:xfrm>
        </p:spPr>
        <p:txBody>
          <a:bodyPr>
            <a:normAutofit/>
          </a:bodyPr>
          <a:lstStyle>
            <a:lvl1pPr>
              <a:defRPr sz="4000" i="1"/>
            </a:lvl1pPr>
          </a:lstStyle>
          <a:p>
            <a:r>
              <a:rPr lang="en-US"/>
              <a:t>refine</a:t>
            </a:r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86391" y="310422"/>
            <a:ext cx="5316361" cy="966787"/>
          </a:xfrm>
        </p:spPr>
        <p:txBody>
          <a:bodyPr/>
          <a:lstStyle>
            <a:lvl1pPr algn="ctr">
              <a:lnSpc>
                <a:spcPts val="2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en-US"/>
              <a:t>Write all the elements of the challenge on separate hexagons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08053" y="4628722"/>
            <a:ext cx="4656667" cy="1019175"/>
          </a:xfrm>
        </p:spPr>
        <p:txBody>
          <a:bodyPr/>
          <a:lstStyle>
            <a:lvl1pPr algn="ctr">
              <a:lnSpc>
                <a:spcPts val="2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en-US"/>
              <a:t>Include requirements </a:t>
            </a:r>
          </a:p>
          <a:p>
            <a:pPr lvl="0"/>
            <a:r>
              <a:rPr lang="en-US"/>
              <a:t>of the user &amp; context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916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-152476" y="-3263352"/>
            <a:ext cx="3227430" cy="5274097"/>
          </a:xfrm>
          <a:custGeom>
            <a:avLst/>
            <a:gdLst>
              <a:gd name="connsiteX0" fmla="*/ 0 w 912635"/>
              <a:gd name="connsiteY0" fmla="*/ 181821 h 1458097"/>
              <a:gd name="connsiteX1" fmla="*/ 575472 w 912635"/>
              <a:gd name="connsiteY1" fmla="*/ 0 h 1458097"/>
              <a:gd name="connsiteX2" fmla="*/ 912635 w 912635"/>
              <a:gd name="connsiteY2" fmla="*/ 1285103 h 1458097"/>
              <a:gd name="connsiteX3" fmla="*/ 150047 w 912635"/>
              <a:gd name="connsiteY3" fmla="*/ 1458097 h 1458097"/>
              <a:gd name="connsiteX4" fmla="*/ 0 w 912635"/>
              <a:gd name="connsiteY4" fmla="*/ 181821 h 1458097"/>
              <a:gd name="connsiteX0" fmla="*/ 0 w 912635"/>
              <a:gd name="connsiteY0" fmla="*/ 215927 h 1492203"/>
              <a:gd name="connsiteX1" fmla="*/ 575472 w 912635"/>
              <a:gd name="connsiteY1" fmla="*/ 34106 h 1492203"/>
              <a:gd name="connsiteX2" fmla="*/ 912635 w 912635"/>
              <a:gd name="connsiteY2" fmla="*/ 1319209 h 1492203"/>
              <a:gd name="connsiteX3" fmla="*/ 150047 w 912635"/>
              <a:gd name="connsiteY3" fmla="*/ 1492203 h 1492203"/>
              <a:gd name="connsiteX4" fmla="*/ 0 w 912635"/>
              <a:gd name="connsiteY4" fmla="*/ 215927 h 1492203"/>
              <a:gd name="connsiteX0" fmla="*/ 11929 w 924564"/>
              <a:gd name="connsiteY0" fmla="*/ 215927 h 1492203"/>
              <a:gd name="connsiteX1" fmla="*/ 587401 w 924564"/>
              <a:gd name="connsiteY1" fmla="*/ 34106 h 1492203"/>
              <a:gd name="connsiteX2" fmla="*/ 924564 w 924564"/>
              <a:gd name="connsiteY2" fmla="*/ 1319209 h 1492203"/>
              <a:gd name="connsiteX3" fmla="*/ 161976 w 924564"/>
              <a:gd name="connsiteY3" fmla="*/ 1492203 h 1492203"/>
              <a:gd name="connsiteX4" fmla="*/ 11929 w 924564"/>
              <a:gd name="connsiteY4" fmla="*/ 215927 h 1492203"/>
              <a:gd name="connsiteX0" fmla="*/ 13484 w 926119"/>
              <a:gd name="connsiteY0" fmla="*/ 215927 h 1492203"/>
              <a:gd name="connsiteX1" fmla="*/ 588956 w 926119"/>
              <a:gd name="connsiteY1" fmla="*/ 34106 h 1492203"/>
              <a:gd name="connsiteX2" fmla="*/ 926119 w 926119"/>
              <a:gd name="connsiteY2" fmla="*/ 1319209 h 1492203"/>
              <a:gd name="connsiteX3" fmla="*/ 163531 w 926119"/>
              <a:gd name="connsiteY3" fmla="*/ 1492203 h 1492203"/>
              <a:gd name="connsiteX4" fmla="*/ 13484 w 926119"/>
              <a:gd name="connsiteY4" fmla="*/ 215927 h 1492203"/>
              <a:gd name="connsiteX0" fmla="*/ 13484 w 926119"/>
              <a:gd name="connsiteY0" fmla="*/ 215927 h 1587499"/>
              <a:gd name="connsiteX1" fmla="*/ 588956 w 926119"/>
              <a:gd name="connsiteY1" fmla="*/ 34106 h 1587499"/>
              <a:gd name="connsiteX2" fmla="*/ 926119 w 926119"/>
              <a:gd name="connsiteY2" fmla="*/ 1319209 h 1587499"/>
              <a:gd name="connsiteX3" fmla="*/ 163531 w 926119"/>
              <a:gd name="connsiteY3" fmla="*/ 1492203 h 1587499"/>
              <a:gd name="connsiteX4" fmla="*/ 13484 w 926119"/>
              <a:gd name="connsiteY4" fmla="*/ 215927 h 1587499"/>
              <a:gd name="connsiteX0" fmla="*/ 13484 w 926119"/>
              <a:gd name="connsiteY0" fmla="*/ 215927 h 1705243"/>
              <a:gd name="connsiteX1" fmla="*/ 588956 w 926119"/>
              <a:gd name="connsiteY1" fmla="*/ 34106 h 1705243"/>
              <a:gd name="connsiteX2" fmla="*/ 926119 w 926119"/>
              <a:gd name="connsiteY2" fmla="*/ 1319209 h 1705243"/>
              <a:gd name="connsiteX3" fmla="*/ 163531 w 926119"/>
              <a:gd name="connsiteY3" fmla="*/ 1492203 h 1705243"/>
              <a:gd name="connsiteX4" fmla="*/ 13484 w 926119"/>
              <a:gd name="connsiteY4" fmla="*/ 215927 h 1705243"/>
              <a:gd name="connsiteX0" fmla="*/ 13484 w 686044"/>
              <a:gd name="connsiteY0" fmla="*/ 215927 h 1838408"/>
              <a:gd name="connsiteX1" fmla="*/ 588956 w 686044"/>
              <a:gd name="connsiteY1" fmla="*/ 34106 h 1838408"/>
              <a:gd name="connsiteX2" fmla="*/ 686044 w 686044"/>
              <a:gd name="connsiteY2" fmla="*/ 1555753 h 1838408"/>
              <a:gd name="connsiteX3" fmla="*/ 163531 w 686044"/>
              <a:gd name="connsiteY3" fmla="*/ 1492203 h 1838408"/>
              <a:gd name="connsiteX4" fmla="*/ 13484 w 686044"/>
              <a:gd name="connsiteY4" fmla="*/ 215927 h 1838408"/>
              <a:gd name="connsiteX0" fmla="*/ 13484 w 686044"/>
              <a:gd name="connsiteY0" fmla="*/ 215927 h 1698583"/>
              <a:gd name="connsiteX1" fmla="*/ 588956 w 686044"/>
              <a:gd name="connsiteY1" fmla="*/ 34106 h 1698583"/>
              <a:gd name="connsiteX2" fmla="*/ 686044 w 686044"/>
              <a:gd name="connsiteY2" fmla="*/ 1555753 h 1698583"/>
              <a:gd name="connsiteX3" fmla="*/ 163531 w 686044"/>
              <a:gd name="connsiteY3" fmla="*/ 1492203 h 1698583"/>
              <a:gd name="connsiteX4" fmla="*/ 13484 w 686044"/>
              <a:gd name="connsiteY4" fmla="*/ 215927 h 1698583"/>
              <a:gd name="connsiteX0" fmla="*/ 13484 w 686044"/>
              <a:gd name="connsiteY0" fmla="*/ 215927 h 1711968"/>
              <a:gd name="connsiteX1" fmla="*/ 588956 w 686044"/>
              <a:gd name="connsiteY1" fmla="*/ 34106 h 1711968"/>
              <a:gd name="connsiteX2" fmla="*/ 686044 w 686044"/>
              <a:gd name="connsiteY2" fmla="*/ 1555753 h 1711968"/>
              <a:gd name="connsiteX3" fmla="*/ 163531 w 686044"/>
              <a:gd name="connsiteY3" fmla="*/ 1492203 h 1711968"/>
              <a:gd name="connsiteX4" fmla="*/ 13484 w 686044"/>
              <a:gd name="connsiteY4" fmla="*/ 215927 h 1711968"/>
              <a:gd name="connsiteX0" fmla="*/ 13484 w 977975"/>
              <a:gd name="connsiteY0" fmla="*/ 215927 h 1711968"/>
              <a:gd name="connsiteX1" fmla="*/ 588956 w 977975"/>
              <a:gd name="connsiteY1" fmla="*/ 34106 h 1711968"/>
              <a:gd name="connsiteX2" fmla="*/ 686044 w 977975"/>
              <a:gd name="connsiteY2" fmla="*/ 1555753 h 1711968"/>
              <a:gd name="connsiteX3" fmla="*/ 163531 w 977975"/>
              <a:gd name="connsiteY3" fmla="*/ 1492203 h 1711968"/>
              <a:gd name="connsiteX4" fmla="*/ 13484 w 977975"/>
              <a:gd name="connsiteY4" fmla="*/ 215927 h 1711968"/>
              <a:gd name="connsiteX0" fmla="*/ 13484 w 1024213"/>
              <a:gd name="connsiteY0" fmla="*/ 215927 h 1711968"/>
              <a:gd name="connsiteX1" fmla="*/ 588956 w 1024213"/>
              <a:gd name="connsiteY1" fmla="*/ 34106 h 1711968"/>
              <a:gd name="connsiteX2" fmla="*/ 686044 w 1024213"/>
              <a:gd name="connsiteY2" fmla="*/ 1555753 h 1711968"/>
              <a:gd name="connsiteX3" fmla="*/ 163531 w 1024213"/>
              <a:gd name="connsiteY3" fmla="*/ 1492203 h 1711968"/>
              <a:gd name="connsiteX4" fmla="*/ 13484 w 1024213"/>
              <a:gd name="connsiteY4" fmla="*/ 215927 h 1711968"/>
              <a:gd name="connsiteX0" fmla="*/ 13484 w 1024213"/>
              <a:gd name="connsiteY0" fmla="*/ 366085 h 1862126"/>
              <a:gd name="connsiteX1" fmla="*/ 588956 w 1024213"/>
              <a:gd name="connsiteY1" fmla="*/ 184264 h 1862126"/>
              <a:gd name="connsiteX2" fmla="*/ 686044 w 1024213"/>
              <a:gd name="connsiteY2" fmla="*/ 1705911 h 1862126"/>
              <a:gd name="connsiteX3" fmla="*/ 163531 w 1024213"/>
              <a:gd name="connsiteY3" fmla="*/ 1642361 h 1862126"/>
              <a:gd name="connsiteX4" fmla="*/ 13484 w 1024213"/>
              <a:gd name="connsiteY4" fmla="*/ 366085 h 1862126"/>
              <a:gd name="connsiteX0" fmla="*/ 13484 w 1024213"/>
              <a:gd name="connsiteY0" fmla="*/ 399043 h 1895084"/>
              <a:gd name="connsiteX1" fmla="*/ 588956 w 1024213"/>
              <a:gd name="connsiteY1" fmla="*/ 217222 h 1895084"/>
              <a:gd name="connsiteX2" fmla="*/ 686044 w 1024213"/>
              <a:gd name="connsiteY2" fmla="*/ 1738869 h 1895084"/>
              <a:gd name="connsiteX3" fmla="*/ 163531 w 1024213"/>
              <a:gd name="connsiteY3" fmla="*/ 1675319 h 1895084"/>
              <a:gd name="connsiteX4" fmla="*/ 13484 w 1024213"/>
              <a:gd name="connsiteY4" fmla="*/ 399043 h 1895084"/>
              <a:gd name="connsiteX0" fmla="*/ 13484 w 1024213"/>
              <a:gd name="connsiteY0" fmla="*/ 405495 h 1901536"/>
              <a:gd name="connsiteX1" fmla="*/ 588956 w 1024213"/>
              <a:gd name="connsiteY1" fmla="*/ 223674 h 1901536"/>
              <a:gd name="connsiteX2" fmla="*/ 686044 w 1024213"/>
              <a:gd name="connsiteY2" fmla="*/ 1745321 h 1901536"/>
              <a:gd name="connsiteX3" fmla="*/ 163531 w 1024213"/>
              <a:gd name="connsiteY3" fmla="*/ 1681771 h 1901536"/>
              <a:gd name="connsiteX4" fmla="*/ 13484 w 1024213"/>
              <a:gd name="connsiteY4" fmla="*/ 405495 h 1901536"/>
              <a:gd name="connsiteX0" fmla="*/ 13484 w 1044527"/>
              <a:gd name="connsiteY0" fmla="*/ 405495 h 1901536"/>
              <a:gd name="connsiteX1" fmla="*/ 588956 w 1044527"/>
              <a:gd name="connsiteY1" fmla="*/ 223674 h 1901536"/>
              <a:gd name="connsiteX2" fmla="*/ 686044 w 1044527"/>
              <a:gd name="connsiteY2" fmla="*/ 1745321 h 1901536"/>
              <a:gd name="connsiteX3" fmla="*/ 163531 w 1044527"/>
              <a:gd name="connsiteY3" fmla="*/ 1681771 h 1901536"/>
              <a:gd name="connsiteX4" fmla="*/ 13484 w 1044527"/>
              <a:gd name="connsiteY4" fmla="*/ 405495 h 1901536"/>
              <a:gd name="connsiteX0" fmla="*/ 13484 w 1044527"/>
              <a:gd name="connsiteY0" fmla="*/ 405495 h 1879195"/>
              <a:gd name="connsiteX1" fmla="*/ 588956 w 1044527"/>
              <a:gd name="connsiteY1" fmla="*/ 223674 h 1879195"/>
              <a:gd name="connsiteX2" fmla="*/ 686044 w 1044527"/>
              <a:gd name="connsiteY2" fmla="*/ 1745321 h 1879195"/>
              <a:gd name="connsiteX3" fmla="*/ 163531 w 1044527"/>
              <a:gd name="connsiteY3" fmla="*/ 1681771 h 1879195"/>
              <a:gd name="connsiteX4" fmla="*/ 13484 w 1044527"/>
              <a:gd name="connsiteY4" fmla="*/ 405495 h 1879195"/>
              <a:gd name="connsiteX0" fmla="*/ 13484 w 1044527"/>
              <a:gd name="connsiteY0" fmla="*/ 405495 h 1896568"/>
              <a:gd name="connsiteX1" fmla="*/ 588956 w 1044527"/>
              <a:gd name="connsiteY1" fmla="*/ 223674 h 1896568"/>
              <a:gd name="connsiteX2" fmla="*/ 686044 w 1044527"/>
              <a:gd name="connsiteY2" fmla="*/ 1745321 h 1896568"/>
              <a:gd name="connsiteX3" fmla="*/ 163531 w 1044527"/>
              <a:gd name="connsiteY3" fmla="*/ 1681771 h 1896568"/>
              <a:gd name="connsiteX4" fmla="*/ 13484 w 1044527"/>
              <a:gd name="connsiteY4" fmla="*/ 405495 h 18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27" h="1896568">
                <a:moveTo>
                  <a:pt x="13484" y="405495"/>
                </a:moveTo>
                <a:cubicBezTo>
                  <a:pt x="78210" y="-6398"/>
                  <a:pt x="105865" y="-167623"/>
                  <a:pt x="588956" y="223674"/>
                </a:cubicBezTo>
                <a:cubicBezTo>
                  <a:pt x="827854" y="404318"/>
                  <a:pt x="1426861" y="1296359"/>
                  <a:pt x="686044" y="1745321"/>
                </a:cubicBezTo>
                <a:cubicBezTo>
                  <a:pt x="373594" y="1960094"/>
                  <a:pt x="251793" y="1952443"/>
                  <a:pt x="163531" y="1681771"/>
                </a:cubicBezTo>
                <a:cubicBezTo>
                  <a:pt x="88801" y="1459350"/>
                  <a:pt x="-42415" y="892703"/>
                  <a:pt x="13484" y="405495"/>
                </a:cubicBezTo>
                <a:close/>
              </a:path>
            </a:pathLst>
          </a:custGeom>
          <a:solidFill>
            <a:srgbClr val="54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1111" y="267991"/>
            <a:ext cx="1740959" cy="1104636"/>
          </a:xfrm>
        </p:spPr>
        <p:txBody>
          <a:bodyPr>
            <a:normAutofit/>
          </a:bodyPr>
          <a:lstStyle>
            <a:lvl1pPr>
              <a:defRPr sz="4000" i="1"/>
            </a:lvl1pPr>
          </a:lstStyle>
          <a:p>
            <a:r>
              <a:rPr lang="en-US"/>
              <a:t>refine</a:t>
            </a:r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67426" y="319089"/>
            <a:ext cx="5316361" cy="966787"/>
          </a:xfrm>
        </p:spPr>
        <p:txBody>
          <a:bodyPr/>
          <a:lstStyle>
            <a:lvl1pPr algn="ctr">
              <a:lnSpc>
                <a:spcPts val="2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en-US"/>
              <a:t>Write all the elements of the challenge on separate hexagons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0" y="4624388"/>
            <a:ext cx="4656667" cy="1019175"/>
          </a:xfrm>
        </p:spPr>
        <p:txBody>
          <a:bodyPr/>
          <a:lstStyle>
            <a:lvl1pPr algn="ctr">
              <a:lnSpc>
                <a:spcPts val="2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en-US"/>
              <a:t>Include requirements </a:t>
            </a:r>
          </a:p>
          <a:p>
            <a:pPr lvl="0"/>
            <a:r>
              <a:rPr lang="en-US"/>
              <a:t>of the user &amp; context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39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76248">
            <a:off x="3243938" y="1056234"/>
            <a:ext cx="3861667" cy="22858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73639" y="1901526"/>
            <a:ext cx="3012722" cy="595312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insight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92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76248">
            <a:off x="-344323" y="-126852"/>
            <a:ext cx="3861667" cy="22858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-14622" y="718440"/>
            <a:ext cx="3012722" cy="595312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insight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926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4092836" y="836919"/>
            <a:ext cx="2066969" cy="2680762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47910" y="1877262"/>
            <a:ext cx="3873500" cy="600075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define</a:t>
            </a:r>
            <a:endParaRPr lang="en-A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964166" y="4004203"/>
            <a:ext cx="6223000" cy="504825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/>
              <a:t>How can we………….?    so that……………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15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novati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26" y="696945"/>
            <a:ext cx="9185436" cy="45175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extBox 4"/>
          <p:cNvSpPr txBox="1"/>
          <p:nvPr userDrawn="1"/>
        </p:nvSpPr>
        <p:spPr>
          <a:xfrm>
            <a:off x="6278178" y="180621"/>
            <a:ext cx="362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i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innovation process</a:t>
            </a:r>
          </a:p>
        </p:txBody>
      </p:sp>
    </p:spTree>
    <p:extLst>
      <p:ext uri="{BB962C8B-B14F-4D97-AF65-F5344CB8AC3E}">
        <p14:creationId xmlns:p14="http://schemas.microsoft.com/office/powerpoint/2010/main" val="2870613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409234" y="-410906"/>
            <a:ext cx="2066969" cy="2680762"/>
          </a:xfrm>
          <a:custGeom>
            <a:avLst/>
            <a:gdLst>
              <a:gd name="connsiteX0" fmla="*/ 351285 w 503097"/>
              <a:gd name="connsiteY0" fmla="*/ 0 h 700804"/>
              <a:gd name="connsiteX1" fmla="*/ 19418 w 503097"/>
              <a:gd name="connsiteY1" fmla="*/ 74140 h 700804"/>
              <a:gd name="connsiteX2" fmla="*/ 0 w 503097"/>
              <a:gd name="connsiteY2" fmla="*/ 550758 h 700804"/>
              <a:gd name="connsiteX3" fmla="*/ 308919 w 503097"/>
              <a:gd name="connsiteY3" fmla="*/ 700804 h 700804"/>
              <a:gd name="connsiteX4" fmla="*/ 503097 w 503097"/>
              <a:gd name="connsiteY4" fmla="*/ 310684 h 700804"/>
              <a:gd name="connsiteX5" fmla="*/ 351285 w 503097"/>
              <a:gd name="connsiteY5" fmla="*/ 0 h 700804"/>
              <a:gd name="connsiteX0" fmla="*/ 351285 w 503097"/>
              <a:gd name="connsiteY0" fmla="*/ 36375 h 737179"/>
              <a:gd name="connsiteX1" fmla="*/ 19418 w 503097"/>
              <a:gd name="connsiteY1" fmla="*/ 110515 h 737179"/>
              <a:gd name="connsiteX2" fmla="*/ 0 w 503097"/>
              <a:gd name="connsiteY2" fmla="*/ 587133 h 737179"/>
              <a:gd name="connsiteX3" fmla="*/ 308919 w 503097"/>
              <a:gd name="connsiteY3" fmla="*/ 737179 h 737179"/>
              <a:gd name="connsiteX4" fmla="*/ 503097 w 503097"/>
              <a:gd name="connsiteY4" fmla="*/ 347059 h 737179"/>
              <a:gd name="connsiteX5" fmla="*/ 351285 w 503097"/>
              <a:gd name="connsiteY5" fmla="*/ 36375 h 737179"/>
              <a:gd name="connsiteX0" fmla="*/ 375608 w 527420"/>
              <a:gd name="connsiteY0" fmla="*/ 36375 h 737179"/>
              <a:gd name="connsiteX1" fmla="*/ 43741 w 527420"/>
              <a:gd name="connsiteY1" fmla="*/ 110515 h 737179"/>
              <a:gd name="connsiteX2" fmla="*/ 24323 w 527420"/>
              <a:gd name="connsiteY2" fmla="*/ 587133 h 737179"/>
              <a:gd name="connsiteX3" fmla="*/ 333242 w 527420"/>
              <a:gd name="connsiteY3" fmla="*/ 737179 h 737179"/>
              <a:gd name="connsiteX4" fmla="*/ 527420 w 527420"/>
              <a:gd name="connsiteY4" fmla="*/ 347059 h 737179"/>
              <a:gd name="connsiteX5" fmla="*/ 375608 w 527420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37179"/>
              <a:gd name="connsiteX1" fmla="*/ 63334 w 547013"/>
              <a:gd name="connsiteY1" fmla="*/ 110515 h 737179"/>
              <a:gd name="connsiteX2" fmla="*/ 43916 w 547013"/>
              <a:gd name="connsiteY2" fmla="*/ 587133 h 737179"/>
              <a:gd name="connsiteX3" fmla="*/ 352835 w 547013"/>
              <a:gd name="connsiteY3" fmla="*/ 737179 h 737179"/>
              <a:gd name="connsiteX4" fmla="*/ 547013 w 547013"/>
              <a:gd name="connsiteY4" fmla="*/ 347059 h 737179"/>
              <a:gd name="connsiteX5" fmla="*/ 395201 w 547013"/>
              <a:gd name="connsiteY5" fmla="*/ 36375 h 737179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47013"/>
              <a:gd name="connsiteY0" fmla="*/ 36375 h 774721"/>
              <a:gd name="connsiteX1" fmla="*/ 63334 w 547013"/>
              <a:gd name="connsiteY1" fmla="*/ 110515 h 774721"/>
              <a:gd name="connsiteX2" fmla="*/ 43916 w 547013"/>
              <a:gd name="connsiteY2" fmla="*/ 587133 h 774721"/>
              <a:gd name="connsiteX3" fmla="*/ 352835 w 547013"/>
              <a:gd name="connsiteY3" fmla="*/ 737179 h 774721"/>
              <a:gd name="connsiteX4" fmla="*/ 547013 w 547013"/>
              <a:gd name="connsiteY4" fmla="*/ 347059 h 774721"/>
              <a:gd name="connsiteX5" fmla="*/ 395201 w 547013"/>
              <a:gd name="connsiteY5" fmla="*/ 36375 h 774721"/>
              <a:gd name="connsiteX0" fmla="*/ 395201 w 588231"/>
              <a:gd name="connsiteY0" fmla="*/ 36375 h 774721"/>
              <a:gd name="connsiteX1" fmla="*/ 63334 w 588231"/>
              <a:gd name="connsiteY1" fmla="*/ 110515 h 774721"/>
              <a:gd name="connsiteX2" fmla="*/ 43916 w 588231"/>
              <a:gd name="connsiteY2" fmla="*/ 587133 h 774721"/>
              <a:gd name="connsiteX3" fmla="*/ 352835 w 588231"/>
              <a:gd name="connsiteY3" fmla="*/ 737179 h 774721"/>
              <a:gd name="connsiteX4" fmla="*/ 547013 w 588231"/>
              <a:gd name="connsiteY4" fmla="*/ 347059 h 774721"/>
              <a:gd name="connsiteX5" fmla="*/ 395201 w 588231"/>
              <a:gd name="connsiteY5" fmla="*/ 36375 h 774721"/>
              <a:gd name="connsiteX0" fmla="*/ 395201 w 588231"/>
              <a:gd name="connsiteY0" fmla="*/ 113112 h 851458"/>
              <a:gd name="connsiteX1" fmla="*/ 63334 w 588231"/>
              <a:gd name="connsiteY1" fmla="*/ 187252 h 851458"/>
              <a:gd name="connsiteX2" fmla="*/ 43916 w 588231"/>
              <a:gd name="connsiteY2" fmla="*/ 663870 h 851458"/>
              <a:gd name="connsiteX3" fmla="*/ 352835 w 588231"/>
              <a:gd name="connsiteY3" fmla="*/ 813916 h 851458"/>
              <a:gd name="connsiteX4" fmla="*/ 547013 w 588231"/>
              <a:gd name="connsiteY4" fmla="*/ 423796 h 851458"/>
              <a:gd name="connsiteX5" fmla="*/ 395201 w 588231"/>
              <a:gd name="connsiteY5" fmla="*/ 113112 h 851458"/>
              <a:gd name="connsiteX0" fmla="*/ 395201 w 595678"/>
              <a:gd name="connsiteY0" fmla="*/ 113112 h 851458"/>
              <a:gd name="connsiteX1" fmla="*/ 63334 w 595678"/>
              <a:gd name="connsiteY1" fmla="*/ 187252 h 851458"/>
              <a:gd name="connsiteX2" fmla="*/ 43916 w 595678"/>
              <a:gd name="connsiteY2" fmla="*/ 663870 h 851458"/>
              <a:gd name="connsiteX3" fmla="*/ 352835 w 595678"/>
              <a:gd name="connsiteY3" fmla="*/ 813916 h 851458"/>
              <a:gd name="connsiteX4" fmla="*/ 547013 w 595678"/>
              <a:gd name="connsiteY4" fmla="*/ 423796 h 851458"/>
              <a:gd name="connsiteX5" fmla="*/ 395201 w 595678"/>
              <a:gd name="connsiteY5" fmla="*/ 113112 h 851458"/>
              <a:gd name="connsiteX0" fmla="*/ 395201 w 595678"/>
              <a:gd name="connsiteY0" fmla="*/ 113112 h 852734"/>
              <a:gd name="connsiteX1" fmla="*/ 63334 w 595678"/>
              <a:gd name="connsiteY1" fmla="*/ 187252 h 852734"/>
              <a:gd name="connsiteX2" fmla="*/ 43916 w 595678"/>
              <a:gd name="connsiteY2" fmla="*/ 663870 h 852734"/>
              <a:gd name="connsiteX3" fmla="*/ 352835 w 595678"/>
              <a:gd name="connsiteY3" fmla="*/ 813916 h 852734"/>
              <a:gd name="connsiteX4" fmla="*/ 547013 w 595678"/>
              <a:gd name="connsiteY4" fmla="*/ 423796 h 852734"/>
              <a:gd name="connsiteX5" fmla="*/ 395201 w 595678"/>
              <a:gd name="connsiteY5" fmla="*/ 113112 h 852734"/>
              <a:gd name="connsiteX0" fmla="*/ 390625 w 591102"/>
              <a:gd name="connsiteY0" fmla="*/ 113112 h 852734"/>
              <a:gd name="connsiteX1" fmla="*/ 58758 w 591102"/>
              <a:gd name="connsiteY1" fmla="*/ 187252 h 852734"/>
              <a:gd name="connsiteX2" fmla="*/ 39340 w 591102"/>
              <a:gd name="connsiteY2" fmla="*/ 663870 h 852734"/>
              <a:gd name="connsiteX3" fmla="*/ 348259 w 591102"/>
              <a:gd name="connsiteY3" fmla="*/ 813916 h 852734"/>
              <a:gd name="connsiteX4" fmla="*/ 542437 w 591102"/>
              <a:gd name="connsiteY4" fmla="*/ 423796 h 852734"/>
              <a:gd name="connsiteX5" fmla="*/ 390625 w 591102"/>
              <a:gd name="connsiteY5" fmla="*/ 113112 h 852734"/>
              <a:gd name="connsiteX0" fmla="*/ 391264 w 591741"/>
              <a:gd name="connsiteY0" fmla="*/ 113112 h 852734"/>
              <a:gd name="connsiteX1" fmla="*/ 59397 w 591741"/>
              <a:gd name="connsiteY1" fmla="*/ 187252 h 852734"/>
              <a:gd name="connsiteX2" fmla="*/ 39979 w 591741"/>
              <a:gd name="connsiteY2" fmla="*/ 663870 h 852734"/>
              <a:gd name="connsiteX3" fmla="*/ 348898 w 591741"/>
              <a:gd name="connsiteY3" fmla="*/ 813916 h 852734"/>
              <a:gd name="connsiteX4" fmla="*/ 543076 w 591741"/>
              <a:gd name="connsiteY4" fmla="*/ 423796 h 852734"/>
              <a:gd name="connsiteX5" fmla="*/ 391264 w 591741"/>
              <a:gd name="connsiteY5" fmla="*/ 113112 h 8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41" h="852734">
                <a:moveTo>
                  <a:pt x="391264" y="113112"/>
                </a:moveTo>
                <a:cubicBezTo>
                  <a:pt x="315947" y="-66944"/>
                  <a:pt x="178845" y="-24577"/>
                  <a:pt x="59397" y="187252"/>
                </a:cubicBezTo>
                <a:cubicBezTo>
                  <a:pt x="-30042" y="390256"/>
                  <a:pt x="-2975" y="482048"/>
                  <a:pt x="39979" y="663870"/>
                </a:cubicBezTo>
                <a:cubicBezTo>
                  <a:pt x="89995" y="879819"/>
                  <a:pt x="231803" y="880407"/>
                  <a:pt x="348898" y="813916"/>
                </a:cubicBezTo>
                <a:cubicBezTo>
                  <a:pt x="644872" y="652101"/>
                  <a:pt x="616039" y="564427"/>
                  <a:pt x="543076" y="423796"/>
                </a:cubicBezTo>
                <a:lnTo>
                  <a:pt x="391264" y="113112"/>
                </a:lnTo>
                <a:close/>
              </a:path>
            </a:pathLst>
          </a:custGeom>
          <a:solidFill>
            <a:srgbClr val="C8A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-635692" y="629437"/>
            <a:ext cx="3873500" cy="600075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define</a:t>
            </a:r>
            <a:endParaRPr lang="en-A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964166" y="4004203"/>
            <a:ext cx="6223000" cy="504825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/>
              <a:t>How can we………….?    so that……………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645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1569873">
            <a:off x="4304645" y="82538"/>
            <a:ext cx="1638255" cy="3070410"/>
          </a:xfrm>
          <a:custGeom>
            <a:avLst/>
            <a:gdLst>
              <a:gd name="connsiteX0" fmla="*/ 299499 w 795131"/>
              <a:gd name="connsiteY0" fmla="*/ 0 h 1598212"/>
              <a:gd name="connsiteX1" fmla="*/ 795131 w 795131"/>
              <a:gd name="connsiteY1" fmla="*/ 63610 h 1598212"/>
              <a:gd name="connsiteX2" fmla="*/ 710317 w 795131"/>
              <a:gd name="connsiteY2" fmla="*/ 1494845 h 1598212"/>
              <a:gd name="connsiteX3" fmla="*/ 288897 w 795131"/>
              <a:gd name="connsiteY3" fmla="*/ 1598212 h 1598212"/>
              <a:gd name="connsiteX4" fmla="*/ 0 w 795131"/>
              <a:gd name="connsiteY4" fmla="*/ 667909 h 1598212"/>
              <a:gd name="connsiteX5" fmla="*/ 299499 w 795131"/>
              <a:gd name="connsiteY5" fmla="*/ 0 h 1598212"/>
              <a:gd name="connsiteX0" fmla="*/ 299499 w 795131"/>
              <a:gd name="connsiteY0" fmla="*/ 148112 h 1746324"/>
              <a:gd name="connsiteX1" fmla="*/ 795131 w 795131"/>
              <a:gd name="connsiteY1" fmla="*/ 211722 h 1746324"/>
              <a:gd name="connsiteX2" fmla="*/ 710317 w 795131"/>
              <a:gd name="connsiteY2" fmla="*/ 1642957 h 1746324"/>
              <a:gd name="connsiteX3" fmla="*/ 288897 w 795131"/>
              <a:gd name="connsiteY3" fmla="*/ 1746324 h 1746324"/>
              <a:gd name="connsiteX4" fmla="*/ 0 w 795131"/>
              <a:gd name="connsiteY4" fmla="*/ 816021 h 1746324"/>
              <a:gd name="connsiteX5" fmla="*/ 299499 w 795131"/>
              <a:gd name="connsiteY5" fmla="*/ 148112 h 1746324"/>
              <a:gd name="connsiteX0" fmla="*/ 299499 w 795131"/>
              <a:gd name="connsiteY0" fmla="*/ 148112 h 1746324"/>
              <a:gd name="connsiteX1" fmla="*/ 795131 w 795131"/>
              <a:gd name="connsiteY1" fmla="*/ 211722 h 1746324"/>
              <a:gd name="connsiteX2" fmla="*/ 710317 w 795131"/>
              <a:gd name="connsiteY2" fmla="*/ 1642957 h 1746324"/>
              <a:gd name="connsiteX3" fmla="*/ 288897 w 795131"/>
              <a:gd name="connsiteY3" fmla="*/ 1746324 h 1746324"/>
              <a:gd name="connsiteX4" fmla="*/ 0 w 795131"/>
              <a:gd name="connsiteY4" fmla="*/ 816021 h 1746324"/>
              <a:gd name="connsiteX5" fmla="*/ 299499 w 795131"/>
              <a:gd name="connsiteY5" fmla="*/ 148112 h 1746324"/>
              <a:gd name="connsiteX0" fmla="*/ 299499 w 795131"/>
              <a:gd name="connsiteY0" fmla="*/ 258993 h 1857205"/>
              <a:gd name="connsiteX1" fmla="*/ 795131 w 795131"/>
              <a:gd name="connsiteY1" fmla="*/ 322603 h 1857205"/>
              <a:gd name="connsiteX2" fmla="*/ 710317 w 795131"/>
              <a:gd name="connsiteY2" fmla="*/ 1753838 h 1857205"/>
              <a:gd name="connsiteX3" fmla="*/ 288897 w 795131"/>
              <a:gd name="connsiteY3" fmla="*/ 1857205 h 1857205"/>
              <a:gd name="connsiteX4" fmla="*/ 0 w 795131"/>
              <a:gd name="connsiteY4" fmla="*/ 926902 h 1857205"/>
              <a:gd name="connsiteX5" fmla="*/ 299499 w 795131"/>
              <a:gd name="connsiteY5" fmla="*/ 258993 h 1857205"/>
              <a:gd name="connsiteX0" fmla="*/ 299499 w 811755"/>
              <a:gd name="connsiteY0" fmla="*/ 258993 h 1857205"/>
              <a:gd name="connsiteX1" fmla="*/ 795131 w 811755"/>
              <a:gd name="connsiteY1" fmla="*/ 322603 h 1857205"/>
              <a:gd name="connsiteX2" fmla="*/ 710317 w 811755"/>
              <a:gd name="connsiteY2" fmla="*/ 1753838 h 1857205"/>
              <a:gd name="connsiteX3" fmla="*/ 288897 w 811755"/>
              <a:gd name="connsiteY3" fmla="*/ 1857205 h 1857205"/>
              <a:gd name="connsiteX4" fmla="*/ 0 w 811755"/>
              <a:gd name="connsiteY4" fmla="*/ 926902 h 1857205"/>
              <a:gd name="connsiteX5" fmla="*/ 299499 w 811755"/>
              <a:gd name="connsiteY5" fmla="*/ 258993 h 1857205"/>
              <a:gd name="connsiteX0" fmla="*/ 299499 w 835659"/>
              <a:gd name="connsiteY0" fmla="*/ 258993 h 1857205"/>
              <a:gd name="connsiteX1" fmla="*/ 795131 w 835659"/>
              <a:gd name="connsiteY1" fmla="*/ 322603 h 1857205"/>
              <a:gd name="connsiteX2" fmla="*/ 710317 w 835659"/>
              <a:gd name="connsiteY2" fmla="*/ 1753838 h 1857205"/>
              <a:gd name="connsiteX3" fmla="*/ 288897 w 835659"/>
              <a:gd name="connsiteY3" fmla="*/ 1857205 h 1857205"/>
              <a:gd name="connsiteX4" fmla="*/ 0 w 835659"/>
              <a:gd name="connsiteY4" fmla="*/ 926902 h 1857205"/>
              <a:gd name="connsiteX5" fmla="*/ 299499 w 835659"/>
              <a:gd name="connsiteY5" fmla="*/ 258993 h 1857205"/>
              <a:gd name="connsiteX0" fmla="*/ 299499 w 843093"/>
              <a:gd name="connsiteY0" fmla="*/ 258993 h 1857205"/>
              <a:gd name="connsiteX1" fmla="*/ 795131 w 843093"/>
              <a:gd name="connsiteY1" fmla="*/ 322603 h 1857205"/>
              <a:gd name="connsiteX2" fmla="*/ 728870 w 843093"/>
              <a:gd name="connsiteY2" fmla="*/ 1767091 h 1857205"/>
              <a:gd name="connsiteX3" fmla="*/ 288897 w 843093"/>
              <a:gd name="connsiteY3" fmla="*/ 1857205 h 1857205"/>
              <a:gd name="connsiteX4" fmla="*/ 0 w 843093"/>
              <a:gd name="connsiteY4" fmla="*/ 926902 h 1857205"/>
              <a:gd name="connsiteX5" fmla="*/ 299499 w 843093"/>
              <a:gd name="connsiteY5" fmla="*/ 258993 h 1857205"/>
              <a:gd name="connsiteX0" fmla="*/ 299499 w 843093"/>
              <a:gd name="connsiteY0" fmla="*/ 258993 h 1922246"/>
              <a:gd name="connsiteX1" fmla="*/ 795131 w 843093"/>
              <a:gd name="connsiteY1" fmla="*/ 322603 h 1922246"/>
              <a:gd name="connsiteX2" fmla="*/ 728870 w 843093"/>
              <a:gd name="connsiteY2" fmla="*/ 1767091 h 1922246"/>
              <a:gd name="connsiteX3" fmla="*/ 288897 w 843093"/>
              <a:gd name="connsiteY3" fmla="*/ 1857205 h 1922246"/>
              <a:gd name="connsiteX4" fmla="*/ 0 w 843093"/>
              <a:gd name="connsiteY4" fmla="*/ 926902 h 1922246"/>
              <a:gd name="connsiteX5" fmla="*/ 299499 w 843093"/>
              <a:gd name="connsiteY5" fmla="*/ 258993 h 1922246"/>
              <a:gd name="connsiteX0" fmla="*/ 299499 w 843093"/>
              <a:gd name="connsiteY0" fmla="*/ 258993 h 2012668"/>
              <a:gd name="connsiteX1" fmla="*/ 795131 w 843093"/>
              <a:gd name="connsiteY1" fmla="*/ 322603 h 2012668"/>
              <a:gd name="connsiteX2" fmla="*/ 728870 w 843093"/>
              <a:gd name="connsiteY2" fmla="*/ 1767091 h 2012668"/>
              <a:gd name="connsiteX3" fmla="*/ 288897 w 843093"/>
              <a:gd name="connsiteY3" fmla="*/ 1857205 h 2012668"/>
              <a:gd name="connsiteX4" fmla="*/ 0 w 843093"/>
              <a:gd name="connsiteY4" fmla="*/ 926902 h 2012668"/>
              <a:gd name="connsiteX5" fmla="*/ 299499 w 843093"/>
              <a:gd name="connsiteY5" fmla="*/ 258993 h 2012668"/>
              <a:gd name="connsiteX0" fmla="*/ 299499 w 843093"/>
              <a:gd name="connsiteY0" fmla="*/ 258993 h 2012668"/>
              <a:gd name="connsiteX1" fmla="*/ 795131 w 843093"/>
              <a:gd name="connsiteY1" fmla="*/ 322603 h 2012668"/>
              <a:gd name="connsiteX2" fmla="*/ 728870 w 843093"/>
              <a:gd name="connsiteY2" fmla="*/ 1767091 h 2012668"/>
              <a:gd name="connsiteX3" fmla="*/ 288897 w 843093"/>
              <a:gd name="connsiteY3" fmla="*/ 1857205 h 2012668"/>
              <a:gd name="connsiteX4" fmla="*/ 0 w 843093"/>
              <a:gd name="connsiteY4" fmla="*/ 926902 h 2012668"/>
              <a:gd name="connsiteX5" fmla="*/ 299499 w 843093"/>
              <a:gd name="connsiteY5" fmla="*/ 258993 h 2012668"/>
              <a:gd name="connsiteX0" fmla="*/ 336095 w 879689"/>
              <a:gd name="connsiteY0" fmla="*/ 258993 h 2012668"/>
              <a:gd name="connsiteX1" fmla="*/ 831727 w 879689"/>
              <a:gd name="connsiteY1" fmla="*/ 322603 h 2012668"/>
              <a:gd name="connsiteX2" fmla="*/ 765466 w 879689"/>
              <a:gd name="connsiteY2" fmla="*/ 1767091 h 2012668"/>
              <a:gd name="connsiteX3" fmla="*/ 325493 w 879689"/>
              <a:gd name="connsiteY3" fmla="*/ 1857205 h 2012668"/>
              <a:gd name="connsiteX4" fmla="*/ 36596 w 879689"/>
              <a:gd name="connsiteY4" fmla="*/ 926902 h 2012668"/>
              <a:gd name="connsiteX5" fmla="*/ 336095 w 879689"/>
              <a:gd name="connsiteY5" fmla="*/ 258993 h 2012668"/>
              <a:gd name="connsiteX0" fmla="*/ 367212 w 910806"/>
              <a:gd name="connsiteY0" fmla="*/ 258993 h 1945351"/>
              <a:gd name="connsiteX1" fmla="*/ 862844 w 910806"/>
              <a:gd name="connsiteY1" fmla="*/ 322603 h 1945351"/>
              <a:gd name="connsiteX2" fmla="*/ 796583 w 910806"/>
              <a:gd name="connsiteY2" fmla="*/ 1767091 h 1945351"/>
              <a:gd name="connsiteX3" fmla="*/ 213487 w 910806"/>
              <a:gd name="connsiteY3" fmla="*/ 1714082 h 1945351"/>
              <a:gd name="connsiteX4" fmla="*/ 67713 w 910806"/>
              <a:gd name="connsiteY4" fmla="*/ 926902 h 1945351"/>
              <a:gd name="connsiteX5" fmla="*/ 367212 w 910806"/>
              <a:gd name="connsiteY5" fmla="*/ 258993 h 1945351"/>
              <a:gd name="connsiteX0" fmla="*/ 367212 w 910806"/>
              <a:gd name="connsiteY0" fmla="*/ 258993 h 2014932"/>
              <a:gd name="connsiteX1" fmla="*/ 862844 w 910806"/>
              <a:gd name="connsiteY1" fmla="*/ 322603 h 2014932"/>
              <a:gd name="connsiteX2" fmla="*/ 796583 w 910806"/>
              <a:gd name="connsiteY2" fmla="*/ 1767091 h 2014932"/>
              <a:gd name="connsiteX3" fmla="*/ 213487 w 910806"/>
              <a:gd name="connsiteY3" fmla="*/ 1714082 h 2014932"/>
              <a:gd name="connsiteX4" fmla="*/ 67713 w 910806"/>
              <a:gd name="connsiteY4" fmla="*/ 926902 h 2014932"/>
              <a:gd name="connsiteX5" fmla="*/ 367212 w 910806"/>
              <a:gd name="connsiteY5" fmla="*/ 258993 h 2014932"/>
              <a:gd name="connsiteX0" fmla="*/ 341069 w 884663"/>
              <a:gd name="connsiteY0" fmla="*/ 258993 h 2014932"/>
              <a:gd name="connsiteX1" fmla="*/ 836701 w 884663"/>
              <a:gd name="connsiteY1" fmla="*/ 322603 h 2014932"/>
              <a:gd name="connsiteX2" fmla="*/ 770440 w 884663"/>
              <a:gd name="connsiteY2" fmla="*/ 1767091 h 2014932"/>
              <a:gd name="connsiteX3" fmla="*/ 187344 w 884663"/>
              <a:gd name="connsiteY3" fmla="*/ 1714082 h 2014932"/>
              <a:gd name="connsiteX4" fmla="*/ 41570 w 884663"/>
              <a:gd name="connsiteY4" fmla="*/ 926902 h 2014932"/>
              <a:gd name="connsiteX5" fmla="*/ 341069 w 884663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88" h="2014932">
                <a:moveTo>
                  <a:pt x="335894" y="258993"/>
                </a:moveTo>
                <a:cubicBezTo>
                  <a:pt x="585919" y="-98816"/>
                  <a:pt x="759080" y="-93514"/>
                  <a:pt x="831526" y="322603"/>
                </a:cubicBezTo>
                <a:cubicBezTo>
                  <a:pt x="890720" y="871242"/>
                  <a:pt x="920757" y="1276761"/>
                  <a:pt x="765265" y="1767091"/>
                </a:cubicBezTo>
                <a:cubicBezTo>
                  <a:pt x="658364" y="2072774"/>
                  <a:pt x="551463" y="2139919"/>
                  <a:pt x="182169" y="1714082"/>
                </a:cubicBezTo>
                <a:cubicBezTo>
                  <a:pt x="93821" y="1626618"/>
                  <a:pt x="-74039" y="1305914"/>
                  <a:pt x="36395" y="926902"/>
                </a:cubicBezTo>
                <a:cubicBezTo>
                  <a:pt x="115024" y="680412"/>
                  <a:pt x="175101" y="524035"/>
                  <a:pt x="335894" y="258993"/>
                </a:cubicBezTo>
                <a:close/>
              </a:path>
            </a:pathLst>
          </a:cu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52701" y="1307405"/>
            <a:ext cx="5057775" cy="609600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ideate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224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1569873">
            <a:off x="941733" y="-537174"/>
            <a:ext cx="1638255" cy="3070410"/>
          </a:xfrm>
          <a:custGeom>
            <a:avLst/>
            <a:gdLst>
              <a:gd name="connsiteX0" fmla="*/ 299499 w 795131"/>
              <a:gd name="connsiteY0" fmla="*/ 0 h 1598212"/>
              <a:gd name="connsiteX1" fmla="*/ 795131 w 795131"/>
              <a:gd name="connsiteY1" fmla="*/ 63610 h 1598212"/>
              <a:gd name="connsiteX2" fmla="*/ 710317 w 795131"/>
              <a:gd name="connsiteY2" fmla="*/ 1494845 h 1598212"/>
              <a:gd name="connsiteX3" fmla="*/ 288897 w 795131"/>
              <a:gd name="connsiteY3" fmla="*/ 1598212 h 1598212"/>
              <a:gd name="connsiteX4" fmla="*/ 0 w 795131"/>
              <a:gd name="connsiteY4" fmla="*/ 667909 h 1598212"/>
              <a:gd name="connsiteX5" fmla="*/ 299499 w 795131"/>
              <a:gd name="connsiteY5" fmla="*/ 0 h 1598212"/>
              <a:gd name="connsiteX0" fmla="*/ 299499 w 795131"/>
              <a:gd name="connsiteY0" fmla="*/ 148112 h 1746324"/>
              <a:gd name="connsiteX1" fmla="*/ 795131 w 795131"/>
              <a:gd name="connsiteY1" fmla="*/ 211722 h 1746324"/>
              <a:gd name="connsiteX2" fmla="*/ 710317 w 795131"/>
              <a:gd name="connsiteY2" fmla="*/ 1642957 h 1746324"/>
              <a:gd name="connsiteX3" fmla="*/ 288897 w 795131"/>
              <a:gd name="connsiteY3" fmla="*/ 1746324 h 1746324"/>
              <a:gd name="connsiteX4" fmla="*/ 0 w 795131"/>
              <a:gd name="connsiteY4" fmla="*/ 816021 h 1746324"/>
              <a:gd name="connsiteX5" fmla="*/ 299499 w 795131"/>
              <a:gd name="connsiteY5" fmla="*/ 148112 h 1746324"/>
              <a:gd name="connsiteX0" fmla="*/ 299499 w 795131"/>
              <a:gd name="connsiteY0" fmla="*/ 148112 h 1746324"/>
              <a:gd name="connsiteX1" fmla="*/ 795131 w 795131"/>
              <a:gd name="connsiteY1" fmla="*/ 211722 h 1746324"/>
              <a:gd name="connsiteX2" fmla="*/ 710317 w 795131"/>
              <a:gd name="connsiteY2" fmla="*/ 1642957 h 1746324"/>
              <a:gd name="connsiteX3" fmla="*/ 288897 w 795131"/>
              <a:gd name="connsiteY3" fmla="*/ 1746324 h 1746324"/>
              <a:gd name="connsiteX4" fmla="*/ 0 w 795131"/>
              <a:gd name="connsiteY4" fmla="*/ 816021 h 1746324"/>
              <a:gd name="connsiteX5" fmla="*/ 299499 w 795131"/>
              <a:gd name="connsiteY5" fmla="*/ 148112 h 1746324"/>
              <a:gd name="connsiteX0" fmla="*/ 299499 w 795131"/>
              <a:gd name="connsiteY0" fmla="*/ 258993 h 1857205"/>
              <a:gd name="connsiteX1" fmla="*/ 795131 w 795131"/>
              <a:gd name="connsiteY1" fmla="*/ 322603 h 1857205"/>
              <a:gd name="connsiteX2" fmla="*/ 710317 w 795131"/>
              <a:gd name="connsiteY2" fmla="*/ 1753838 h 1857205"/>
              <a:gd name="connsiteX3" fmla="*/ 288897 w 795131"/>
              <a:gd name="connsiteY3" fmla="*/ 1857205 h 1857205"/>
              <a:gd name="connsiteX4" fmla="*/ 0 w 795131"/>
              <a:gd name="connsiteY4" fmla="*/ 926902 h 1857205"/>
              <a:gd name="connsiteX5" fmla="*/ 299499 w 795131"/>
              <a:gd name="connsiteY5" fmla="*/ 258993 h 1857205"/>
              <a:gd name="connsiteX0" fmla="*/ 299499 w 811755"/>
              <a:gd name="connsiteY0" fmla="*/ 258993 h 1857205"/>
              <a:gd name="connsiteX1" fmla="*/ 795131 w 811755"/>
              <a:gd name="connsiteY1" fmla="*/ 322603 h 1857205"/>
              <a:gd name="connsiteX2" fmla="*/ 710317 w 811755"/>
              <a:gd name="connsiteY2" fmla="*/ 1753838 h 1857205"/>
              <a:gd name="connsiteX3" fmla="*/ 288897 w 811755"/>
              <a:gd name="connsiteY3" fmla="*/ 1857205 h 1857205"/>
              <a:gd name="connsiteX4" fmla="*/ 0 w 811755"/>
              <a:gd name="connsiteY4" fmla="*/ 926902 h 1857205"/>
              <a:gd name="connsiteX5" fmla="*/ 299499 w 811755"/>
              <a:gd name="connsiteY5" fmla="*/ 258993 h 1857205"/>
              <a:gd name="connsiteX0" fmla="*/ 299499 w 835659"/>
              <a:gd name="connsiteY0" fmla="*/ 258993 h 1857205"/>
              <a:gd name="connsiteX1" fmla="*/ 795131 w 835659"/>
              <a:gd name="connsiteY1" fmla="*/ 322603 h 1857205"/>
              <a:gd name="connsiteX2" fmla="*/ 710317 w 835659"/>
              <a:gd name="connsiteY2" fmla="*/ 1753838 h 1857205"/>
              <a:gd name="connsiteX3" fmla="*/ 288897 w 835659"/>
              <a:gd name="connsiteY3" fmla="*/ 1857205 h 1857205"/>
              <a:gd name="connsiteX4" fmla="*/ 0 w 835659"/>
              <a:gd name="connsiteY4" fmla="*/ 926902 h 1857205"/>
              <a:gd name="connsiteX5" fmla="*/ 299499 w 835659"/>
              <a:gd name="connsiteY5" fmla="*/ 258993 h 1857205"/>
              <a:gd name="connsiteX0" fmla="*/ 299499 w 843093"/>
              <a:gd name="connsiteY0" fmla="*/ 258993 h 1857205"/>
              <a:gd name="connsiteX1" fmla="*/ 795131 w 843093"/>
              <a:gd name="connsiteY1" fmla="*/ 322603 h 1857205"/>
              <a:gd name="connsiteX2" fmla="*/ 728870 w 843093"/>
              <a:gd name="connsiteY2" fmla="*/ 1767091 h 1857205"/>
              <a:gd name="connsiteX3" fmla="*/ 288897 w 843093"/>
              <a:gd name="connsiteY3" fmla="*/ 1857205 h 1857205"/>
              <a:gd name="connsiteX4" fmla="*/ 0 w 843093"/>
              <a:gd name="connsiteY4" fmla="*/ 926902 h 1857205"/>
              <a:gd name="connsiteX5" fmla="*/ 299499 w 843093"/>
              <a:gd name="connsiteY5" fmla="*/ 258993 h 1857205"/>
              <a:gd name="connsiteX0" fmla="*/ 299499 w 843093"/>
              <a:gd name="connsiteY0" fmla="*/ 258993 h 1922246"/>
              <a:gd name="connsiteX1" fmla="*/ 795131 w 843093"/>
              <a:gd name="connsiteY1" fmla="*/ 322603 h 1922246"/>
              <a:gd name="connsiteX2" fmla="*/ 728870 w 843093"/>
              <a:gd name="connsiteY2" fmla="*/ 1767091 h 1922246"/>
              <a:gd name="connsiteX3" fmla="*/ 288897 w 843093"/>
              <a:gd name="connsiteY3" fmla="*/ 1857205 h 1922246"/>
              <a:gd name="connsiteX4" fmla="*/ 0 w 843093"/>
              <a:gd name="connsiteY4" fmla="*/ 926902 h 1922246"/>
              <a:gd name="connsiteX5" fmla="*/ 299499 w 843093"/>
              <a:gd name="connsiteY5" fmla="*/ 258993 h 1922246"/>
              <a:gd name="connsiteX0" fmla="*/ 299499 w 843093"/>
              <a:gd name="connsiteY0" fmla="*/ 258993 h 2012668"/>
              <a:gd name="connsiteX1" fmla="*/ 795131 w 843093"/>
              <a:gd name="connsiteY1" fmla="*/ 322603 h 2012668"/>
              <a:gd name="connsiteX2" fmla="*/ 728870 w 843093"/>
              <a:gd name="connsiteY2" fmla="*/ 1767091 h 2012668"/>
              <a:gd name="connsiteX3" fmla="*/ 288897 w 843093"/>
              <a:gd name="connsiteY3" fmla="*/ 1857205 h 2012668"/>
              <a:gd name="connsiteX4" fmla="*/ 0 w 843093"/>
              <a:gd name="connsiteY4" fmla="*/ 926902 h 2012668"/>
              <a:gd name="connsiteX5" fmla="*/ 299499 w 843093"/>
              <a:gd name="connsiteY5" fmla="*/ 258993 h 2012668"/>
              <a:gd name="connsiteX0" fmla="*/ 299499 w 843093"/>
              <a:gd name="connsiteY0" fmla="*/ 258993 h 2012668"/>
              <a:gd name="connsiteX1" fmla="*/ 795131 w 843093"/>
              <a:gd name="connsiteY1" fmla="*/ 322603 h 2012668"/>
              <a:gd name="connsiteX2" fmla="*/ 728870 w 843093"/>
              <a:gd name="connsiteY2" fmla="*/ 1767091 h 2012668"/>
              <a:gd name="connsiteX3" fmla="*/ 288897 w 843093"/>
              <a:gd name="connsiteY3" fmla="*/ 1857205 h 2012668"/>
              <a:gd name="connsiteX4" fmla="*/ 0 w 843093"/>
              <a:gd name="connsiteY4" fmla="*/ 926902 h 2012668"/>
              <a:gd name="connsiteX5" fmla="*/ 299499 w 843093"/>
              <a:gd name="connsiteY5" fmla="*/ 258993 h 2012668"/>
              <a:gd name="connsiteX0" fmla="*/ 336095 w 879689"/>
              <a:gd name="connsiteY0" fmla="*/ 258993 h 2012668"/>
              <a:gd name="connsiteX1" fmla="*/ 831727 w 879689"/>
              <a:gd name="connsiteY1" fmla="*/ 322603 h 2012668"/>
              <a:gd name="connsiteX2" fmla="*/ 765466 w 879689"/>
              <a:gd name="connsiteY2" fmla="*/ 1767091 h 2012668"/>
              <a:gd name="connsiteX3" fmla="*/ 325493 w 879689"/>
              <a:gd name="connsiteY3" fmla="*/ 1857205 h 2012668"/>
              <a:gd name="connsiteX4" fmla="*/ 36596 w 879689"/>
              <a:gd name="connsiteY4" fmla="*/ 926902 h 2012668"/>
              <a:gd name="connsiteX5" fmla="*/ 336095 w 879689"/>
              <a:gd name="connsiteY5" fmla="*/ 258993 h 2012668"/>
              <a:gd name="connsiteX0" fmla="*/ 367212 w 910806"/>
              <a:gd name="connsiteY0" fmla="*/ 258993 h 1945351"/>
              <a:gd name="connsiteX1" fmla="*/ 862844 w 910806"/>
              <a:gd name="connsiteY1" fmla="*/ 322603 h 1945351"/>
              <a:gd name="connsiteX2" fmla="*/ 796583 w 910806"/>
              <a:gd name="connsiteY2" fmla="*/ 1767091 h 1945351"/>
              <a:gd name="connsiteX3" fmla="*/ 213487 w 910806"/>
              <a:gd name="connsiteY3" fmla="*/ 1714082 h 1945351"/>
              <a:gd name="connsiteX4" fmla="*/ 67713 w 910806"/>
              <a:gd name="connsiteY4" fmla="*/ 926902 h 1945351"/>
              <a:gd name="connsiteX5" fmla="*/ 367212 w 910806"/>
              <a:gd name="connsiteY5" fmla="*/ 258993 h 1945351"/>
              <a:gd name="connsiteX0" fmla="*/ 367212 w 910806"/>
              <a:gd name="connsiteY0" fmla="*/ 258993 h 2014932"/>
              <a:gd name="connsiteX1" fmla="*/ 862844 w 910806"/>
              <a:gd name="connsiteY1" fmla="*/ 322603 h 2014932"/>
              <a:gd name="connsiteX2" fmla="*/ 796583 w 910806"/>
              <a:gd name="connsiteY2" fmla="*/ 1767091 h 2014932"/>
              <a:gd name="connsiteX3" fmla="*/ 213487 w 910806"/>
              <a:gd name="connsiteY3" fmla="*/ 1714082 h 2014932"/>
              <a:gd name="connsiteX4" fmla="*/ 67713 w 910806"/>
              <a:gd name="connsiteY4" fmla="*/ 926902 h 2014932"/>
              <a:gd name="connsiteX5" fmla="*/ 367212 w 910806"/>
              <a:gd name="connsiteY5" fmla="*/ 258993 h 2014932"/>
              <a:gd name="connsiteX0" fmla="*/ 341069 w 884663"/>
              <a:gd name="connsiteY0" fmla="*/ 258993 h 2014932"/>
              <a:gd name="connsiteX1" fmla="*/ 836701 w 884663"/>
              <a:gd name="connsiteY1" fmla="*/ 322603 h 2014932"/>
              <a:gd name="connsiteX2" fmla="*/ 770440 w 884663"/>
              <a:gd name="connsiteY2" fmla="*/ 1767091 h 2014932"/>
              <a:gd name="connsiteX3" fmla="*/ 187344 w 884663"/>
              <a:gd name="connsiteY3" fmla="*/ 1714082 h 2014932"/>
              <a:gd name="connsiteX4" fmla="*/ 41570 w 884663"/>
              <a:gd name="connsiteY4" fmla="*/ 926902 h 2014932"/>
              <a:gd name="connsiteX5" fmla="*/ 341069 w 884663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  <a:gd name="connsiteX0" fmla="*/ 335894 w 879488"/>
              <a:gd name="connsiteY0" fmla="*/ 258993 h 2014932"/>
              <a:gd name="connsiteX1" fmla="*/ 831526 w 879488"/>
              <a:gd name="connsiteY1" fmla="*/ 322603 h 2014932"/>
              <a:gd name="connsiteX2" fmla="*/ 765265 w 879488"/>
              <a:gd name="connsiteY2" fmla="*/ 1767091 h 2014932"/>
              <a:gd name="connsiteX3" fmla="*/ 182169 w 879488"/>
              <a:gd name="connsiteY3" fmla="*/ 1714082 h 2014932"/>
              <a:gd name="connsiteX4" fmla="*/ 36395 w 879488"/>
              <a:gd name="connsiteY4" fmla="*/ 926902 h 2014932"/>
              <a:gd name="connsiteX5" fmla="*/ 335894 w 879488"/>
              <a:gd name="connsiteY5" fmla="*/ 258993 h 20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88" h="2014932">
                <a:moveTo>
                  <a:pt x="335894" y="258993"/>
                </a:moveTo>
                <a:cubicBezTo>
                  <a:pt x="585919" y="-98816"/>
                  <a:pt x="759080" y="-93514"/>
                  <a:pt x="831526" y="322603"/>
                </a:cubicBezTo>
                <a:cubicBezTo>
                  <a:pt x="890720" y="871242"/>
                  <a:pt x="920757" y="1276761"/>
                  <a:pt x="765265" y="1767091"/>
                </a:cubicBezTo>
                <a:cubicBezTo>
                  <a:pt x="658364" y="2072774"/>
                  <a:pt x="551463" y="2139919"/>
                  <a:pt x="182169" y="1714082"/>
                </a:cubicBezTo>
                <a:cubicBezTo>
                  <a:pt x="93821" y="1626618"/>
                  <a:pt x="-74039" y="1305914"/>
                  <a:pt x="36395" y="926902"/>
                </a:cubicBezTo>
                <a:cubicBezTo>
                  <a:pt x="115024" y="680412"/>
                  <a:pt x="175101" y="524035"/>
                  <a:pt x="335894" y="258993"/>
                </a:cubicBezTo>
                <a:close/>
              </a:path>
            </a:pathLst>
          </a:custGeom>
          <a:solidFill>
            <a:srgbClr val="CA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810211" y="687693"/>
            <a:ext cx="5057775" cy="609600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ideate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636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reeform 7"/>
          <p:cNvSpPr/>
          <p:nvPr userDrawn="1"/>
        </p:nvSpPr>
        <p:spPr>
          <a:xfrm rot="3130610">
            <a:off x="3954898" y="-106547"/>
            <a:ext cx="2051088" cy="3159103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C45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13442" y="1142010"/>
            <a:ext cx="5334000" cy="661988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prototype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9698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o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reeform 7"/>
          <p:cNvSpPr/>
          <p:nvPr userDrawn="1"/>
        </p:nvSpPr>
        <p:spPr>
          <a:xfrm rot="3130610">
            <a:off x="565985" y="-544246"/>
            <a:ext cx="2051088" cy="3159103"/>
          </a:xfrm>
          <a:custGeom>
            <a:avLst/>
            <a:gdLst>
              <a:gd name="connsiteX0" fmla="*/ 535388 w 1486894"/>
              <a:gd name="connsiteY0" fmla="*/ 0 h 2138901"/>
              <a:gd name="connsiteX1" fmla="*/ 1486894 w 1486894"/>
              <a:gd name="connsiteY1" fmla="*/ 291548 h 2138901"/>
              <a:gd name="connsiteX2" fmla="*/ 1420633 w 1486894"/>
              <a:gd name="connsiteY2" fmla="*/ 1044271 h 2138901"/>
              <a:gd name="connsiteX3" fmla="*/ 1449788 w 1486894"/>
              <a:gd name="connsiteY3" fmla="*/ 1518699 h 2138901"/>
              <a:gd name="connsiteX4" fmla="*/ 1099930 w 1486894"/>
              <a:gd name="connsiteY4" fmla="*/ 2138901 h 2138901"/>
              <a:gd name="connsiteX5" fmla="*/ 249141 w 1486894"/>
              <a:gd name="connsiteY5" fmla="*/ 1945419 h 2138901"/>
              <a:gd name="connsiteX6" fmla="*/ 0 w 1486894"/>
              <a:gd name="connsiteY6" fmla="*/ 972710 h 2138901"/>
              <a:gd name="connsiteX7" fmla="*/ 535388 w 1486894"/>
              <a:gd name="connsiteY7" fmla="*/ 0 h 2138901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6894"/>
              <a:gd name="connsiteY0" fmla="*/ 169871 h 2308772"/>
              <a:gd name="connsiteX1" fmla="*/ 1486894 w 1486894"/>
              <a:gd name="connsiteY1" fmla="*/ 461419 h 2308772"/>
              <a:gd name="connsiteX2" fmla="*/ 1420633 w 1486894"/>
              <a:gd name="connsiteY2" fmla="*/ 1214142 h 2308772"/>
              <a:gd name="connsiteX3" fmla="*/ 1449788 w 1486894"/>
              <a:gd name="connsiteY3" fmla="*/ 1688570 h 2308772"/>
              <a:gd name="connsiteX4" fmla="*/ 1099930 w 1486894"/>
              <a:gd name="connsiteY4" fmla="*/ 2308772 h 2308772"/>
              <a:gd name="connsiteX5" fmla="*/ 249141 w 1486894"/>
              <a:gd name="connsiteY5" fmla="*/ 2115290 h 2308772"/>
              <a:gd name="connsiteX6" fmla="*/ 0 w 1486894"/>
              <a:gd name="connsiteY6" fmla="*/ 1142581 h 2308772"/>
              <a:gd name="connsiteX7" fmla="*/ 535388 w 1486894"/>
              <a:gd name="connsiteY7" fmla="*/ 169871 h 2308772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88677"/>
              <a:gd name="connsiteX1" fmla="*/ 1486894 w 1488349"/>
              <a:gd name="connsiteY1" fmla="*/ 541324 h 2388677"/>
              <a:gd name="connsiteX2" fmla="*/ 1420633 w 1488349"/>
              <a:gd name="connsiteY2" fmla="*/ 1294047 h 2388677"/>
              <a:gd name="connsiteX3" fmla="*/ 1449788 w 1488349"/>
              <a:gd name="connsiteY3" fmla="*/ 1768475 h 2388677"/>
              <a:gd name="connsiteX4" fmla="*/ 1099930 w 1488349"/>
              <a:gd name="connsiteY4" fmla="*/ 2388677 h 2388677"/>
              <a:gd name="connsiteX5" fmla="*/ 249141 w 1488349"/>
              <a:gd name="connsiteY5" fmla="*/ 2195195 h 2388677"/>
              <a:gd name="connsiteX6" fmla="*/ 0 w 1488349"/>
              <a:gd name="connsiteY6" fmla="*/ 1222486 h 2388677"/>
              <a:gd name="connsiteX7" fmla="*/ 535388 w 1488349"/>
              <a:gd name="connsiteY7" fmla="*/ 249776 h 2388677"/>
              <a:gd name="connsiteX0" fmla="*/ 535388 w 1488349"/>
              <a:gd name="connsiteY0" fmla="*/ 249776 h 2397231"/>
              <a:gd name="connsiteX1" fmla="*/ 1486894 w 1488349"/>
              <a:gd name="connsiteY1" fmla="*/ 541324 h 2397231"/>
              <a:gd name="connsiteX2" fmla="*/ 1420633 w 1488349"/>
              <a:gd name="connsiteY2" fmla="*/ 1294047 h 2397231"/>
              <a:gd name="connsiteX3" fmla="*/ 1449788 w 1488349"/>
              <a:gd name="connsiteY3" fmla="*/ 1768475 h 2397231"/>
              <a:gd name="connsiteX4" fmla="*/ 1099930 w 1488349"/>
              <a:gd name="connsiteY4" fmla="*/ 2388677 h 2397231"/>
              <a:gd name="connsiteX5" fmla="*/ 249141 w 1488349"/>
              <a:gd name="connsiteY5" fmla="*/ 2195195 h 2397231"/>
              <a:gd name="connsiteX6" fmla="*/ 0 w 1488349"/>
              <a:gd name="connsiteY6" fmla="*/ 1222486 h 2397231"/>
              <a:gd name="connsiteX7" fmla="*/ 535388 w 1488349"/>
              <a:gd name="connsiteY7" fmla="*/ 249776 h 2397231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535388 w 1488349"/>
              <a:gd name="connsiteY0" fmla="*/ 249776 h 2421546"/>
              <a:gd name="connsiteX1" fmla="*/ 1486894 w 1488349"/>
              <a:gd name="connsiteY1" fmla="*/ 541324 h 2421546"/>
              <a:gd name="connsiteX2" fmla="*/ 1420633 w 1488349"/>
              <a:gd name="connsiteY2" fmla="*/ 1294047 h 2421546"/>
              <a:gd name="connsiteX3" fmla="*/ 1449788 w 1488349"/>
              <a:gd name="connsiteY3" fmla="*/ 1768475 h 2421546"/>
              <a:gd name="connsiteX4" fmla="*/ 1099930 w 1488349"/>
              <a:gd name="connsiteY4" fmla="*/ 2388677 h 2421546"/>
              <a:gd name="connsiteX5" fmla="*/ 249141 w 1488349"/>
              <a:gd name="connsiteY5" fmla="*/ 2195195 h 2421546"/>
              <a:gd name="connsiteX6" fmla="*/ 0 w 1488349"/>
              <a:gd name="connsiteY6" fmla="*/ 1222486 h 2421546"/>
              <a:gd name="connsiteX7" fmla="*/ 535388 w 1488349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33686 w 1586647"/>
              <a:gd name="connsiteY0" fmla="*/ 249776 h 2421546"/>
              <a:gd name="connsiteX1" fmla="*/ 1585192 w 1586647"/>
              <a:gd name="connsiteY1" fmla="*/ 541324 h 2421546"/>
              <a:gd name="connsiteX2" fmla="*/ 1518931 w 1586647"/>
              <a:gd name="connsiteY2" fmla="*/ 1294047 h 2421546"/>
              <a:gd name="connsiteX3" fmla="*/ 1548086 w 1586647"/>
              <a:gd name="connsiteY3" fmla="*/ 1768475 h 2421546"/>
              <a:gd name="connsiteX4" fmla="*/ 1198228 w 1586647"/>
              <a:gd name="connsiteY4" fmla="*/ 2388677 h 2421546"/>
              <a:gd name="connsiteX5" fmla="*/ 347439 w 1586647"/>
              <a:gd name="connsiteY5" fmla="*/ 2195195 h 2421546"/>
              <a:gd name="connsiteX6" fmla="*/ 98298 w 1586647"/>
              <a:gd name="connsiteY6" fmla="*/ 1222486 h 2421546"/>
              <a:gd name="connsiteX7" fmla="*/ 633686 w 1586647"/>
              <a:gd name="connsiteY7" fmla="*/ 249776 h 2421546"/>
              <a:gd name="connsiteX0" fmla="*/ 619702 w 1572663"/>
              <a:gd name="connsiteY0" fmla="*/ 249776 h 2421546"/>
              <a:gd name="connsiteX1" fmla="*/ 1571208 w 1572663"/>
              <a:gd name="connsiteY1" fmla="*/ 541324 h 2421546"/>
              <a:gd name="connsiteX2" fmla="*/ 1504947 w 1572663"/>
              <a:gd name="connsiteY2" fmla="*/ 1294047 h 2421546"/>
              <a:gd name="connsiteX3" fmla="*/ 1534102 w 1572663"/>
              <a:gd name="connsiteY3" fmla="*/ 1768475 h 2421546"/>
              <a:gd name="connsiteX4" fmla="*/ 1184244 w 1572663"/>
              <a:gd name="connsiteY4" fmla="*/ 2388677 h 2421546"/>
              <a:gd name="connsiteX5" fmla="*/ 333455 w 1572663"/>
              <a:gd name="connsiteY5" fmla="*/ 2195195 h 2421546"/>
              <a:gd name="connsiteX6" fmla="*/ 84314 w 1572663"/>
              <a:gd name="connsiteY6" fmla="*/ 1222486 h 2421546"/>
              <a:gd name="connsiteX7" fmla="*/ 619702 w 1572663"/>
              <a:gd name="connsiteY7" fmla="*/ 249776 h 2421546"/>
              <a:gd name="connsiteX0" fmla="*/ 599967 w 1552928"/>
              <a:gd name="connsiteY0" fmla="*/ 249776 h 2421546"/>
              <a:gd name="connsiteX1" fmla="*/ 1551473 w 1552928"/>
              <a:gd name="connsiteY1" fmla="*/ 541324 h 2421546"/>
              <a:gd name="connsiteX2" fmla="*/ 1485212 w 1552928"/>
              <a:gd name="connsiteY2" fmla="*/ 1294047 h 2421546"/>
              <a:gd name="connsiteX3" fmla="*/ 1514367 w 1552928"/>
              <a:gd name="connsiteY3" fmla="*/ 1768475 h 2421546"/>
              <a:gd name="connsiteX4" fmla="*/ 1164509 w 1552928"/>
              <a:gd name="connsiteY4" fmla="*/ 2388677 h 2421546"/>
              <a:gd name="connsiteX5" fmla="*/ 313720 w 1552928"/>
              <a:gd name="connsiteY5" fmla="*/ 2195195 h 2421546"/>
              <a:gd name="connsiteX6" fmla="*/ 64579 w 1552928"/>
              <a:gd name="connsiteY6" fmla="*/ 1222486 h 2421546"/>
              <a:gd name="connsiteX7" fmla="*/ 599967 w 1552928"/>
              <a:gd name="connsiteY7" fmla="*/ 249776 h 2421546"/>
              <a:gd name="connsiteX0" fmla="*/ 624359 w 1577320"/>
              <a:gd name="connsiteY0" fmla="*/ 249776 h 2421546"/>
              <a:gd name="connsiteX1" fmla="*/ 1575865 w 1577320"/>
              <a:gd name="connsiteY1" fmla="*/ 541324 h 2421546"/>
              <a:gd name="connsiteX2" fmla="*/ 1509604 w 1577320"/>
              <a:gd name="connsiteY2" fmla="*/ 1294047 h 2421546"/>
              <a:gd name="connsiteX3" fmla="*/ 1538759 w 1577320"/>
              <a:gd name="connsiteY3" fmla="*/ 1768475 h 2421546"/>
              <a:gd name="connsiteX4" fmla="*/ 1188901 w 1577320"/>
              <a:gd name="connsiteY4" fmla="*/ 2388677 h 2421546"/>
              <a:gd name="connsiteX5" fmla="*/ 338112 w 1577320"/>
              <a:gd name="connsiteY5" fmla="*/ 2195195 h 2421546"/>
              <a:gd name="connsiteX6" fmla="*/ 88971 w 1577320"/>
              <a:gd name="connsiteY6" fmla="*/ 1222486 h 2421546"/>
              <a:gd name="connsiteX7" fmla="*/ 624359 w 1577320"/>
              <a:gd name="connsiteY7" fmla="*/ 249776 h 2421546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24359 w 1577320"/>
              <a:gd name="connsiteY0" fmla="*/ 249776 h 2416852"/>
              <a:gd name="connsiteX1" fmla="*/ 1575865 w 1577320"/>
              <a:gd name="connsiteY1" fmla="*/ 541324 h 2416852"/>
              <a:gd name="connsiteX2" fmla="*/ 1509604 w 1577320"/>
              <a:gd name="connsiteY2" fmla="*/ 1294047 h 2416852"/>
              <a:gd name="connsiteX3" fmla="*/ 1538759 w 1577320"/>
              <a:gd name="connsiteY3" fmla="*/ 1768475 h 2416852"/>
              <a:gd name="connsiteX4" fmla="*/ 1188901 w 1577320"/>
              <a:gd name="connsiteY4" fmla="*/ 2388677 h 2416852"/>
              <a:gd name="connsiteX5" fmla="*/ 338112 w 1577320"/>
              <a:gd name="connsiteY5" fmla="*/ 2195195 h 2416852"/>
              <a:gd name="connsiteX6" fmla="*/ 88971 w 1577320"/>
              <a:gd name="connsiteY6" fmla="*/ 1222486 h 2416852"/>
              <a:gd name="connsiteX7" fmla="*/ 624359 w 1577320"/>
              <a:gd name="connsiteY7" fmla="*/ 249776 h 2416852"/>
              <a:gd name="connsiteX0" fmla="*/ 610401 w 1563362"/>
              <a:gd name="connsiteY0" fmla="*/ 249776 h 2416852"/>
              <a:gd name="connsiteX1" fmla="*/ 1561907 w 1563362"/>
              <a:gd name="connsiteY1" fmla="*/ 541324 h 2416852"/>
              <a:gd name="connsiteX2" fmla="*/ 1495646 w 1563362"/>
              <a:gd name="connsiteY2" fmla="*/ 1294047 h 2416852"/>
              <a:gd name="connsiteX3" fmla="*/ 1524801 w 1563362"/>
              <a:gd name="connsiteY3" fmla="*/ 1768475 h 2416852"/>
              <a:gd name="connsiteX4" fmla="*/ 1174943 w 1563362"/>
              <a:gd name="connsiteY4" fmla="*/ 2388677 h 2416852"/>
              <a:gd name="connsiteX5" fmla="*/ 324154 w 1563362"/>
              <a:gd name="connsiteY5" fmla="*/ 2195195 h 2416852"/>
              <a:gd name="connsiteX6" fmla="*/ 75013 w 1563362"/>
              <a:gd name="connsiteY6" fmla="*/ 1222486 h 2416852"/>
              <a:gd name="connsiteX7" fmla="*/ 610401 w 156336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  <a:gd name="connsiteX0" fmla="*/ 616211 w 1569172"/>
              <a:gd name="connsiteY0" fmla="*/ 249776 h 2416852"/>
              <a:gd name="connsiteX1" fmla="*/ 1567717 w 1569172"/>
              <a:gd name="connsiteY1" fmla="*/ 541324 h 2416852"/>
              <a:gd name="connsiteX2" fmla="*/ 1501456 w 1569172"/>
              <a:gd name="connsiteY2" fmla="*/ 1294047 h 2416852"/>
              <a:gd name="connsiteX3" fmla="*/ 1530611 w 1569172"/>
              <a:gd name="connsiteY3" fmla="*/ 1768475 h 2416852"/>
              <a:gd name="connsiteX4" fmla="*/ 1180753 w 1569172"/>
              <a:gd name="connsiteY4" fmla="*/ 2388677 h 2416852"/>
              <a:gd name="connsiteX5" fmla="*/ 329964 w 1569172"/>
              <a:gd name="connsiteY5" fmla="*/ 2195195 h 2416852"/>
              <a:gd name="connsiteX6" fmla="*/ 80823 w 1569172"/>
              <a:gd name="connsiteY6" fmla="*/ 1222486 h 2416852"/>
              <a:gd name="connsiteX7" fmla="*/ 616211 w 1569172"/>
              <a:gd name="connsiteY7" fmla="*/ 249776 h 24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2" h="2416852">
                <a:moveTo>
                  <a:pt x="616211" y="249776"/>
                </a:moveTo>
                <a:cubicBezTo>
                  <a:pt x="1076504" y="-228186"/>
                  <a:pt x="1600405" y="41274"/>
                  <a:pt x="1567717" y="541324"/>
                </a:cubicBezTo>
                <a:cubicBezTo>
                  <a:pt x="1564183" y="797533"/>
                  <a:pt x="1504990" y="1170361"/>
                  <a:pt x="1501456" y="1294047"/>
                </a:cubicBezTo>
                <a:cubicBezTo>
                  <a:pt x="1492621" y="1449539"/>
                  <a:pt x="1491738" y="1650088"/>
                  <a:pt x="1530611" y="1768475"/>
                </a:cubicBezTo>
                <a:cubicBezTo>
                  <a:pt x="1665783" y="2197844"/>
                  <a:pt x="1392787" y="2346269"/>
                  <a:pt x="1180753" y="2388677"/>
                </a:cubicBezTo>
                <a:cubicBezTo>
                  <a:pt x="1016427" y="2427550"/>
                  <a:pt x="716927" y="2469073"/>
                  <a:pt x="329964" y="2195195"/>
                </a:cubicBezTo>
                <a:cubicBezTo>
                  <a:pt x="-60534" y="1878910"/>
                  <a:pt x="-48165" y="1671293"/>
                  <a:pt x="80823" y="1222486"/>
                </a:cubicBezTo>
                <a:cubicBezTo>
                  <a:pt x="145317" y="1033421"/>
                  <a:pt x="262819" y="600518"/>
                  <a:pt x="616211" y="249776"/>
                </a:cubicBezTo>
                <a:close/>
              </a:path>
            </a:pathLst>
          </a:custGeom>
          <a:solidFill>
            <a:srgbClr val="C45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-1075471" y="704311"/>
            <a:ext cx="5334000" cy="661988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prototype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5430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4006363" y="317586"/>
            <a:ext cx="2022425" cy="2636405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14931" y="1233356"/>
            <a:ext cx="4205288" cy="804863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test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13746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613116" y="-336795"/>
            <a:ext cx="2022425" cy="2636405"/>
          </a:xfrm>
          <a:custGeom>
            <a:avLst/>
            <a:gdLst>
              <a:gd name="connsiteX0" fmla="*/ 323353 w 1860605"/>
              <a:gd name="connsiteY0" fmla="*/ 148424 h 2372139"/>
              <a:gd name="connsiteX1" fmla="*/ 1383527 w 1860605"/>
              <a:gd name="connsiteY1" fmla="*/ 0 h 2372139"/>
              <a:gd name="connsiteX2" fmla="*/ 1860605 w 1860605"/>
              <a:gd name="connsiteY2" fmla="*/ 1264257 h 2372139"/>
              <a:gd name="connsiteX3" fmla="*/ 1518699 w 1860605"/>
              <a:gd name="connsiteY3" fmla="*/ 2372139 h 2372139"/>
              <a:gd name="connsiteX4" fmla="*/ 720918 w 1860605"/>
              <a:gd name="connsiteY4" fmla="*/ 2319130 h 2372139"/>
              <a:gd name="connsiteX5" fmla="*/ 0 w 1860605"/>
              <a:gd name="connsiteY5" fmla="*/ 1545203 h 2372139"/>
              <a:gd name="connsiteX6" fmla="*/ 53009 w 1860605"/>
              <a:gd name="connsiteY6" fmla="*/ 633454 h 2372139"/>
              <a:gd name="connsiteX7" fmla="*/ 323353 w 1860605"/>
              <a:gd name="connsiteY7" fmla="*/ 148424 h 2372139"/>
              <a:gd name="connsiteX0" fmla="*/ 323353 w 1860605"/>
              <a:gd name="connsiteY0" fmla="*/ 224281 h 2447996"/>
              <a:gd name="connsiteX1" fmla="*/ 1383527 w 1860605"/>
              <a:gd name="connsiteY1" fmla="*/ 75857 h 2447996"/>
              <a:gd name="connsiteX2" fmla="*/ 1860605 w 1860605"/>
              <a:gd name="connsiteY2" fmla="*/ 1340114 h 2447996"/>
              <a:gd name="connsiteX3" fmla="*/ 1518699 w 1860605"/>
              <a:gd name="connsiteY3" fmla="*/ 2447996 h 2447996"/>
              <a:gd name="connsiteX4" fmla="*/ 720918 w 1860605"/>
              <a:gd name="connsiteY4" fmla="*/ 2394987 h 2447996"/>
              <a:gd name="connsiteX5" fmla="*/ 0 w 1860605"/>
              <a:gd name="connsiteY5" fmla="*/ 1621060 h 2447996"/>
              <a:gd name="connsiteX6" fmla="*/ 53009 w 1860605"/>
              <a:gd name="connsiteY6" fmla="*/ 709311 h 2447996"/>
              <a:gd name="connsiteX7" fmla="*/ 323353 w 1860605"/>
              <a:gd name="connsiteY7" fmla="*/ 224281 h 2447996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0605"/>
              <a:gd name="connsiteY0" fmla="*/ 295959 h 2519674"/>
              <a:gd name="connsiteX1" fmla="*/ 1383527 w 1860605"/>
              <a:gd name="connsiteY1" fmla="*/ 147535 h 2519674"/>
              <a:gd name="connsiteX2" fmla="*/ 1860605 w 1860605"/>
              <a:gd name="connsiteY2" fmla="*/ 1411792 h 2519674"/>
              <a:gd name="connsiteX3" fmla="*/ 1518699 w 1860605"/>
              <a:gd name="connsiteY3" fmla="*/ 2519674 h 2519674"/>
              <a:gd name="connsiteX4" fmla="*/ 720918 w 1860605"/>
              <a:gd name="connsiteY4" fmla="*/ 2466665 h 2519674"/>
              <a:gd name="connsiteX5" fmla="*/ 0 w 1860605"/>
              <a:gd name="connsiteY5" fmla="*/ 1692738 h 2519674"/>
              <a:gd name="connsiteX6" fmla="*/ 53009 w 1860605"/>
              <a:gd name="connsiteY6" fmla="*/ 780989 h 2519674"/>
              <a:gd name="connsiteX7" fmla="*/ 323353 w 1860605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519674"/>
              <a:gd name="connsiteX1" fmla="*/ 1383527 w 1866212"/>
              <a:gd name="connsiteY1" fmla="*/ 147535 h 2519674"/>
              <a:gd name="connsiteX2" fmla="*/ 1860605 w 1866212"/>
              <a:gd name="connsiteY2" fmla="*/ 1411792 h 2519674"/>
              <a:gd name="connsiteX3" fmla="*/ 1518699 w 1866212"/>
              <a:gd name="connsiteY3" fmla="*/ 2519674 h 2519674"/>
              <a:gd name="connsiteX4" fmla="*/ 720918 w 1866212"/>
              <a:gd name="connsiteY4" fmla="*/ 2466665 h 2519674"/>
              <a:gd name="connsiteX5" fmla="*/ 0 w 1866212"/>
              <a:gd name="connsiteY5" fmla="*/ 1692738 h 2519674"/>
              <a:gd name="connsiteX6" fmla="*/ 53009 w 1866212"/>
              <a:gd name="connsiteY6" fmla="*/ 780989 h 2519674"/>
              <a:gd name="connsiteX7" fmla="*/ 323353 w 1866212"/>
              <a:gd name="connsiteY7" fmla="*/ 295959 h 2519674"/>
              <a:gd name="connsiteX0" fmla="*/ 323353 w 1866212"/>
              <a:gd name="connsiteY0" fmla="*/ 295959 h 2619487"/>
              <a:gd name="connsiteX1" fmla="*/ 1383527 w 1866212"/>
              <a:gd name="connsiteY1" fmla="*/ 147535 h 2619487"/>
              <a:gd name="connsiteX2" fmla="*/ 1860605 w 1866212"/>
              <a:gd name="connsiteY2" fmla="*/ 1411792 h 2619487"/>
              <a:gd name="connsiteX3" fmla="*/ 1518699 w 1866212"/>
              <a:gd name="connsiteY3" fmla="*/ 2519674 h 2619487"/>
              <a:gd name="connsiteX4" fmla="*/ 720918 w 1866212"/>
              <a:gd name="connsiteY4" fmla="*/ 2466665 h 2619487"/>
              <a:gd name="connsiteX5" fmla="*/ 0 w 1866212"/>
              <a:gd name="connsiteY5" fmla="*/ 1692738 h 2619487"/>
              <a:gd name="connsiteX6" fmla="*/ 53009 w 1866212"/>
              <a:gd name="connsiteY6" fmla="*/ 780989 h 2619487"/>
              <a:gd name="connsiteX7" fmla="*/ 323353 w 1866212"/>
              <a:gd name="connsiteY7" fmla="*/ 295959 h 2619487"/>
              <a:gd name="connsiteX0" fmla="*/ 323353 w 1866212"/>
              <a:gd name="connsiteY0" fmla="*/ 295959 h 2637155"/>
              <a:gd name="connsiteX1" fmla="*/ 1383527 w 1866212"/>
              <a:gd name="connsiteY1" fmla="*/ 147535 h 2637155"/>
              <a:gd name="connsiteX2" fmla="*/ 1860605 w 1866212"/>
              <a:gd name="connsiteY2" fmla="*/ 1411792 h 2637155"/>
              <a:gd name="connsiteX3" fmla="*/ 1518699 w 1866212"/>
              <a:gd name="connsiteY3" fmla="*/ 2519674 h 2637155"/>
              <a:gd name="connsiteX4" fmla="*/ 720918 w 1866212"/>
              <a:gd name="connsiteY4" fmla="*/ 2466665 h 2637155"/>
              <a:gd name="connsiteX5" fmla="*/ 0 w 1866212"/>
              <a:gd name="connsiteY5" fmla="*/ 1692738 h 2637155"/>
              <a:gd name="connsiteX6" fmla="*/ 53009 w 1866212"/>
              <a:gd name="connsiteY6" fmla="*/ 780989 h 2637155"/>
              <a:gd name="connsiteX7" fmla="*/ 323353 w 1866212"/>
              <a:gd name="connsiteY7" fmla="*/ 295959 h 263715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323353 w 1866212"/>
              <a:gd name="connsiteY0" fmla="*/ 295959 h 2636405"/>
              <a:gd name="connsiteX1" fmla="*/ 1383527 w 1866212"/>
              <a:gd name="connsiteY1" fmla="*/ 147535 h 2636405"/>
              <a:gd name="connsiteX2" fmla="*/ 1860605 w 1866212"/>
              <a:gd name="connsiteY2" fmla="*/ 1411792 h 2636405"/>
              <a:gd name="connsiteX3" fmla="*/ 1518699 w 1866212"/>
              <a:gd name="connsiteY3" fmla="*/ 2519674 h 2636405"/>
              <a:gd name="connsiteX4" fmla="*/ 694414 w 1866212"/>
              <a:gd name="connsiteY4" fmla="*/ 2464015 h 2636405"/>
              <a:gd name="connsiteX5" fmla="*/ 0 w 1866212"/>
              <a:gd name="connsiteY5" fmla="*/ 1692738 h 2636405"/>
              <a:gd name="connsiteX6" fmla="*/ 53009 w 1866212"/>
              <a:gd name="connsiteY6" fmla="*/ 780989 h 2636405"/>
              <a:gd name="connsiteX7" fmla="*/ 323353 w 1866212"/>
              <a:gd name="connsiteY7" fmla="*/ 295959 h 2636405"/>
              <a:gd name="connsiteX0" fmla="*/ 419658 w 1962517"/>
              <a:gd name="connsiteY0" fmla="*/ 295959 h 2636405"/>
              <a:gd name="connsiteX1" fmla="*/ 1479832 w 1962517"/>
              <a:gd name="connsiteY1" fmla="*/ 147535 h 2636405"/>
              <a:gd name="connsiteX2" fmla="*/ 1956910 w 1962517"/>
              <a:gd name="connsiteY2" fmla="*/ 1411792 h 2636405"/>
              <a:gd name="connsiteX3" fmla="*/ 1615004 w 1962517"/>
              <a:gd name="connsiteY3" fmla="*/ 2519674 h 2636405"/>
              <a:gd name="connsiteX4" fmla="*/ 790719 w 1962517"/>
              <a:gd name="connsiteY4" fmla="*/ 2464015 h 2636405"/>
              <a:gd name="connsiteX5" fmla="*/ 96305 w 1962517"/>
              <a:gd name="connsiteY5" fmla="*/ 1692738 h 2636405"/>
              <a:gd name="connsiteX6" fmla="*/ 149314 w 1962517"/>
              <a:gd name="connsiteY6" fmla="*/ 780989 h 2636405"/>
              <a:gd name="connsiteX7" fmla="*/ 419658 w 1962517"/>
              <a:gd name="connsiteY7" fmla="*/ 295959 h 2636405"/>
              <a:gd name="connsiteX0" fmla="*/ 479566 w 2022425"/>
              <a:gd name="connsiteY0" fmla="*/ 295959 h 2636405"/>
              <a:gd name="connsiteX1" fmla="*/ 1539740 w 2022425"/>
              <a:gd name="connsiteY1" fmla="*/ 147535 h 2636405"/>
              <a:gd name="connsiteX2" fmla="*/ 2016818 w 2022425"/>
              <a:gd name="connsiteY2" fmla="*/ 1411792 h 2636405"/>
              <a:gd name="connsiteX3" fmla="*/ 1674912 w 2022425"/>
              <a:gd name="connsiteY3" fmla="*/ 2519674 h 2636405"/>
              <a:gd name="connsiteX4" fmla="*/ 850627 w 2022425"/>
              <a:gd name="connsiteY4" fmla="*/ 2464015 h 2636405"/>
              <a:gd name="connsiteX5" fmla="*/ 156213 w 2022425"/>
              <a:gd name="connsiteY5" fmla="*/ 1692738 h 2636405"/>
              <a:gd name="connsiteX6" fmla="*/ 209222 w 2022425"/>
              <a:gd name="connsiteY6" fmla="*/ 780989 h 2636405"/>
              <a:gd name="connsiteX7" fmla="*/ 479566 w 2022425"/>
              <a:gd name="connsiteY7" fmla="*/ 295959 h 263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425" h="2636405">
                <a:moveTo>
                  <a:pt x="479566" y="295959"/>
                </a:moveTo>
                <a:cubicBezTo>
                  <a:pt x="724290" y="-135179"/>
                  <a:pt x="1234056" y="-12374"/>
                  <a:pt x="1539740" y="147535"/>
                </a:cubicBezTo>
                <a:cubicBezTo>
                  <a:pt x="1990314" y="439083"/>
                  <a:pt x="2043322" y="1059284"/>
                  <a:pt x="2016818" y="1411792"/>
                </a:cubicBezTo>
                <a:cubicBezTo>
                  <a:pt x="2006216" y="1852648"/>
                  <a:pt x="1998265" y="2251097"/>
                  <a:pt x="1674912" y="2519674"/>
                </a:cubicBezTo>
                <a:cubicBezTo>
                  <a:pt x="1313569" y="2764397"/>
                  <a:pt x="949577" y="2563849"/>
                  <a:pt x="850627" y="2464015"/>
                </a:cubicBezTo>
                <a:cubicBezTo>
                  <a:pt x="619156" y="2206923"/>
                  <a:pt x="366481" y="2024042"/>
                  <a:pt x="156213" y="1692738"/>
                </a:cubicBezTo>
                <a:cubicBezTo>
                  <a:pt x="-80558" y="1364968"/>
                  <a:pt x="-36386" y="1254532"/>
                  <a:pt x="209222" y="780989"/>
                </a:cubicBezTo>
                <a:lnTo>
                  <a:pt x="479566" y="295959"/>
                </a:lnTo>
                <a:close/>
              </a:path>
            </a:pathLst>
          </a:custGeom>
          <a:solidFill>
            <a:srgbClr val="AC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478316" y="578975"/>
            <a:ext cx="4205288" cy="804863"/>
          </a:xfrm>
        </p:spPr>
        <p:txBody>
          <a:bodyPr>
            <a:norm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test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944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4021353" y="363306"/>
            <a:ext cx="2136775" cy="2353067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84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65380" y="1285045"/>
            <a:ext cx="4533900" cy="509588"/>
          </a:xfrm>
        </p:spPr>
        <p:txBody>
          <a:bodyPr>
            <a:no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review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114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593437" y="-343079"/>
            <a:ext cx="2136775" cy="2353067"/>
          </a:xfrm>
          <a:custGeom>
            <a:avLst/>
            <a:gdLst>
              <a:gd name="connsiteX0" fmla="*/ 491101 w 826442"/>
              <a:gd name="connsiteY0" fmla="*/ 0 h 754976"/>
              <a:gd name="connsiteX1" fmla="*/ 826442 w 826442"/>
              <a:gd name="connsiteY1" fmla="*/ 203404 h 754976"/>
              <a:gd name="connsiteX2" fmla="*/ 621206 w 826442"/>
              <a:gd name="connsiteY2" fmla="*/ 710997 h 754976"/>
              <a:gd name="connsiteX3" fmla="*/ 0 w 826442"/>
              <a:gd name="connsiteY3" fmla="*/ 754976 h 754976"/>
              <a:gd name="connsiteX4" fmla="*/ 115445 w 826442"/>
              <a:gd name="connsiteY4" fmla="*/ 190576 h 754976"/>
              <a:gd name="connsiteX5" fmla="*/ 491101 w 826442"/>
              <a:gd name="connsiteY5" fmla="*/ 0 h 754976"/>
              <a:gd name="connsiteX0" fmla="*/ 491101 w 826442"/>
              <a:gd name="connsiteY0" fmla="*/ 43775 h 798751"/>
              <a:gd name="connsiteX1" fmla="*/ 826442 w 826442"/>
              <a:gd name="connsiteY1" fmla="*/ 247179 h 798751"/>
              <a:gd name="connsiteX2" fmla="*/ 621206 w 826442"/>
              <a:gd name="connsiteY2" fmla="*/ 754772 h 798751"/>
              <a:gd name="connsiteX3" fmla="*/ 0 w 826442"/>
              <a:gd name="connsiteY3" fmla="*/ 798751 h 798751"/>
              <a:gd name="connsiteX4" fmla="*/ 115445 w 826442"/>
              <a:gd name="connsiteY4" fmla="*/ 234351 h 798751"/>
              <a:gd name="connsiteX5" fmla="*/ 491101 w 826442"/>
              <a:gd name="connsiteY5" fmla="*/ 43775 h 798751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13993"/>
              <a:gd name="connsiteX1" fmla="*/ 826442 w 828670"/>
              <a:gd name="connsiteY1" fmla="*/ 262421 h 813993"/>
              <a:gd name="connsiteX2" fmla="*/ 621206 w 828670"/>
              <a:gd name="connsiteY2" fmla="*/ 770014 h 813993"/>
              <a:gd name="connsiteX3" fmla="*/ 0 w 828670"/>
              <a:gd name="connsiteY3" fmla="*/ 813993 h 813993"/>
              <a:gd name="connsiteX4" fmla="*/ 115445 w 828670"/>
              <a:gd name="connsiteY4" fmla="*/ 249593 h 813993"/>
              <a:gd name="connsiteX5" fmla="*/ 491101 w 828670"/>
              <a:gd name="connsiteY5" fmla="*/ 59017 h 813993"/>
              <a:gd name="connsiteX0" fmla="*/ 491101 w 828670"/>
              <a:gd name="connsiteY0" fmla="*/ 59017 h 888822"/>
              <a:gd name="connsiteX1" fmla="*/ 826442 w 828670"/>
              <a:gd name="connsiteY1" fmla="*/ 262421 h 888822"/>
              <a:gd name="connsiteX2" fmla="*/ 621206 w 828670"/>
              <a:gd name="connsiteY2" fmla="*/ 770014 h 888822"/>
              <a:gd name="connsiteX3" fmla="*/ 0 w 828670"/>
              <a:gd name="connsiteY3" fmla="*/ 813993 h 888822"/>
              <a:gd name="connsiteX4" fmla="*/ 115445 w 828670"/>
              <a:gd name="connsiteY4" fmla="*/ 249593 h 888822"/>
              <a:gd name="connsiteX5" fmla="*/ 491101 w 828670"/>
              <a:gd name="connsiteY5" fmla="*/ 59017 h 888822"/>
              <a:gd name="connsiteX0" fmla="*/ 491101 w 828670"/>
              <a:gd name="connsiteY0" fmla="*/ 59017 h 995497"/>
              <a:gd name="connsiteX1" fmla="*/ 826442 w 828670"/>
              <a:gd name="connsiteY1" fmla="*/ 262421 h 995497"/>
              <a:gd name="connsiteX2" fmla="*/ 621206 w 828670"/>
              <a:gd name="connsiteY2" fmla="*/ 770014 h 995497"/>
              <a:gd name="connsiteX3" fmla="*/ 0 w 828670"/>
              <a:gd name="connsiteY3" fmla="*/ 813993 h 995497"/>
              <a:gd name="connsiteX4" fmla="*/ 115445 w 828670"/>
              <a:gd name="connsiteY4" fmla="*/ 249593 h 995497"/>
              <a:gd name="connsiteX5" fmla="*/ 491101 w 828670"/>
              <a:gd name="connsiteY5" fmla="*/ 59017 h 995497"/>
              <a:gd name="connsiteX0" fmla="*/ 550371 w 887940"/>
              <a:gd name="connsiteY0" fmla="*/ 59017 h 995497"/>
              <a:gd name="connsiteX1" fmla="*/ 885712 w 887940"/>
              <a:gd name="connsiteY1" fmla="*/ 262421 h 995497"/>
              <a:gd name="connsiteX2" fmla="*/ 680476 w 887940"/>
              <a:gd name="connsiteY2" fmla="*/ 770014 h 995497"/>
              <a:gd name="connsiteX3" fmla="*/ 59270 w 887940"/>
              <a:gd name="connsiteY3" fmla="*/ 813993 h 995497"/>
              <a:gd name="connsiteX4" fmla="*/ 174715 w 887940"/>
              <a:gd name="connsiteY4" fmla="*/ 249593 h 995497"/>
              <a:gd name="connsiteX5" fmla="*/ 550371 w 887940"/>
              <a:gd name="connsiteY5" fmla="*/ 59017 h 995497"/>
              <a:gd name="connsiteX0" fmla="*/ 566423 w 903992"/>
              <a:gd name="connsiteY0" fmla="*/ 59017 h 995497"/>
              <a:gd name="connsiteX1" fmla="*/ 901764 w 903992"/>
              <a:gd name="connsiteY1" fmla="*/ 262421 h 995497"/>
              <a:gd name="connsiteX2" fmla="*/ 696528 w 903992"/>
              <a:gd name="connsiteY2" fmla="*/ 770014 h 995497"/>
              <a:gd name="connsiteX3" fmla="*/ 75322 w 903992"/>
              <a:gd name="connsiteY3" fmla="*/ 813993 h 995497"/>
              <a:gd name="connsiteX4" fmla="*/ 190767 w 903992"/>
              <a:gd name="connsiteY4" fmla="*/ 249593 h 995497"/>
              <a:gd name="connsiteX5" fmla="*/ 566423 w 903992"/>
              <a:gd name="connsiteY5" fmla="*/ 59017 h 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992" h="995497">
                <a:moveTo>
                  <a:pt x="566423" y="59017"/>
                </a:moveTo>
                <a:cubicBezTo>
                  <a:pt x="846789" y="-93077"/>
                  <a:pt x="918257" y="75510"/>
                  <a:pt x="901764" y="262421"/>
                </a:cubicBezTo>
                <a:cubicBezTo>
                  <a:pt x="882828" y="499420"/>
                  <a:pt x="863893" y="580659"/>
                  <a:pt x="696528" y="770014"/>
                </a:cubicBezTo>
                <a:cubicBezTo>
                  <a:pt x="478464" y="1017397"/>
                  <a:pt x="232914" y="1101689"/>
                  <a:pt x="75322" y="813993"/>
                </a:cubicBezTo>
                <a:cubicBezTo>
                  <a:pt x="-95097" y="318006"/>
                  <a:pt x="58829" y="324113"/>
                  <a:pt x="190767" y="249593"/>
                </a:cubicBezTo>
                <a:lnTo>
                  <a:pt x="566423" y="59017"/>
                </a:lnTo>
                <a:close/>
              </a:path>
            </a:pathLst>
          </a:custGeom>
          <a:solidFill>
            <a:srgbClr val="684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662536" y="578660"/>
            <a:ext cx="4533900" cy="509588"/>
          </a:xfrm>
        </p:spPr>
        <p:txBody>
          <a:bodyPr>
            <a:noAutofit/>
          </a:bodyPr>
          <a:lstStyle>
            <a:lvl1pPr algn="ctr"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review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8470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18406203">
            <a:off x="4143751" y="1091309"/>
            <a:ext cx="2082393" cy="3413763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71808" y="2181443"/>
            <a:ext cx="3681412" cy="1366838"/>
          </a:xfrm>
        </p:spPr>
        <p:txBody>
          <a:bodyPr>
            <a:normAutofit/>
          </a:bodyPr>
          <a:lstStyle>
            <a:lvl1pPr algn="ctr">
              <a:lnSpc>
                <a:spcPts val="2500"/>
              </a:lnSpc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develop</a:t>
            </a:r>
          </a:p>
          <a:p>
            <a:pPr lvl="0"/>
            <a:r>
              <a:rPr lang="en-US"/>
              <a:t>archive</a:t>
            </a:r>
          </a:p>
          <a:p>
            <a:pPr lvl="0"/>
            <a:r>
              <a:rPr lang="en-US"/>
              <a:t>scale up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903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reeform 4"/>
          <p:cNvSpPr/>
          <p:nvPr userDrawn="1"/>
        </p:nvSpPr>
        <p:spPr>
          <a:xfrm rot="271660">
            <a:off x="3224827" y="1195264"/>
            <a:ext cx="3718407" cy="2209324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524250"/>
            <a:ext cx="10160000" cy="604838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buNone/>
              <a:defRPr sz="2000"/>
            </a:lvl1pPr>
          </a:lstStyle>
          <a:p>
            <a:pPr lvl="0"/>
            <a:r>
              <a:rPr lang="en-US"/>
              <a:t>text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804755"/>
            <a:ext cx="10160000" cy="752475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latin typeface="+mj-lt"/>
              </a:defRPr>
            </a:lvl1pPr>
          </a:lstStyle>
          <a:p>
            <a:pPr lvl="0"/>
            <a:r>
              <a:rPr lang="en-US"/>
              <a:t>provocation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9848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18406203">
            <a:off x="620493" y="-711490"/>
            <a:ext cx="2082393" cy="3413763"/>
          </a:xfrm>
          <a:custGeom>
            <a:avLst/>
            <a:gdLst>
              <a:gd name="connsiteX0" fmla="*/ 0 w 689007"/>
              <a:gd name="connsiteY0" fmla="*/ 212566 h 974872"/>
              <a:gd name="connsiteX1" fmla="*/ 355499 w 689007"/>
              <a:gd name="connsiteY1" fmla="*/ 0 h 974872"/>
              <a:gd name="connsiteX2" fmla="*/ 689007 w 689007"/>
              <a:gd name="connsiteY2" fmla="*/ 549740 h 974872"/>
              <a:gd name="connsiteX3" fmla="*/ 575394 w 689007"/>
              <a:gd name="connsiteY3" fmla="*/ 974872 h 974872"/>
              <a:gd name="connsiteX4" fmla="*/ 214399 w 689007"/>
              <a:gd name="connsiteY4" fmla="*/ 971207 h 974872"/>
              <a:gd name="connsiteX5" fmla="*/ 0 w 689007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12566 h 974872"/>
              <a:gd name="connsiteX1" fmla="*/ 355500 w 689008"/>
              <a:gd name="connsiteY1" fmla="*/ 0 h 974872"/>
              <a:gd name="connsiteX2" fmla="*/ 689008 w 689008"/>
              <a:gd name="connsiteY2" fmla="*/ 549740 h 974872"/>
              <a:gd name="connsiteX3" fmla="*/ 575395 w 689008"/>
              <a:gd name="connsiteY3" fmla="*/ 974872 h 974872"/>
              <a:gd name="connsiteX4" fmla="*/ 214400 w 689008"/>
              <a:gd name="connsiteY4" fmla="*/ 971207 h 974872"/>
              <a:gd name="connsiteX5" fmla="*/ 1 w 689008"/>
              <a:gd name="connsiteY5" fmla="*/ 212566 h 974872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89008"/>
              <a:gd name="connsiteY0" fmla="*/ 254923 h 1017229"/>
              <a:gd name="connsiteX1" fmla="*/ 355500 w 689008"/>
              <a:gd name="connsiteY1" fmla="*/ 42357 h 1017229"/>
              <a:gd name="connsiteX2" fmla="*/ 689008 w 689008"/>
              <a:gd name="connsiteY2" fmla="*/ 592097 h 1017229"/>
              <a:gd name="connsiteX3" fmla="*/ 575395 w 689008"/>
              <a:gd name="connsiteY3" fmla="*/ 1017229 h 1017229"/>
              <a:gd name="connsiteX4" fmla="*/ 214400 w 689008"/>
              <a:gd name="connsiteY4" fmla="*/ 1013564 h 1017229"/>
              <a:gd name="connsiteX5" fmla="*/ 1 w 689008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98030"/>
              <a:gd name="connsiteY0" fmla="*/ 254923 h 1017229"/>
              <a:gd name="connsiteX1" fmla="*/ 355500 w 698030"/>
              <a:gd name="connsiteY1" fmla="*/ 42357 h 1017229"/>
              <a:gd name="connsiteX2" fmla="*/ 689008 w 698030"/>
              <a:gd name="connsiteY2" fmla="*/ 592097 h 1017229"/>
              <a:gd name="connsiteX3" fmla="*/ 575395 w 698030"/>
              <a:gd name="connsiteY3" fmla="*/ 1017229 h 1017229"/>
              <a:gd name="connsiteX4" fmla="*/ 214400 w 698030"/>
              <a:gd name="connsiteY4" fmla="*/ 1013564 h 1017229"/>
              <a:gd name="connsiteX5" fmla="*/ 1 w 698030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17229"/>
              <a:gd name="connsiteX1" fmla="*/ 355500 w 689998"/>
              <a:gd name="connsiteY1" fmla="*/ 42357 h 1017229"/>
              <a:gd name="connsiteX2" fmla="*/ 689008 w 689998"/>
              <a:gd name="connsiteY2" fmla="*/ 592097 h 1017229"/>
              <a:gd name="connsiteX3" fmla="*/ 575395 w 689998"/>
              <a:gd name="connsiteY3" fmla="*/ 1017229 h 1017229"/>
              <a:gd name="connsiteX4" fmla="*/ 214400 w 689998"/>
              <a:gd name="connsiteY4" fmla="*/ 1013564 h 1017229"/>
              <a:gd name="connsiteX5" fmla="*/ 1 w 689998"/>
              <a:gd name="connsiteY5" fmla="*/ 254923 h 1017229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081983"/>
              <a:gd name="connsiteX1" fmla="*/ 355500 w 689998"/>
              <a:gd name="connsiteY1" fmla="*/ 42357 h 1081983"/>
              <a:gd name="connsiteX2" fmla="*/ 689008 w 689998"/>
              <a:gd name="connsiteY2" fmla="*/ 592097 h 1081983"/>
              <a:gd name="connsiteX3" fmla="*/ 575395 w 689998"/>
              <a:gd name="connsiteY3" fmla="*/ 1017229 h 1081983"/>
              <a:gd name="connsiteX4" fmla="*/ 214400 w 689998"/>
              <a:gd name="connsiteY4" fmla="*/ 1013564 h 1081983"/>
              <a:gd name="connsiteX5" fmla="*/ 1 w 689998"/>
              <a:gd name="connsiteY5" fmla="*/ 254923 h 1081983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24692"/>
              <a:gd name="connsiteX1" fmla="*/ 355500 w 689998"/>
              <a:gd name="connsiteY1" fmla="*/ 42357 h 1124692"/>
              <a:gd name="connsiteX2" fmla="*/ 689008 w 689998"/>
              <a:gd name="connsiteY2" fmla="*/ 592097 h 1124692"/>
              <a:gd name="connsiteX3" fmla="*/ 575395 w 689998"/>
              <a:gd name="connsiteY3" fmla="*/ 1017229 h 1124692"/>
              <a:gd name="connsiteX4" fmla="*/ 214400 w 689998"/>
              <a:gd name="connsiteY4" fmla="*/ 1013564 h 1124692"/>
              <a:gd name="connsiteX5" fmla="*/ 1 w 689998"/>
              <a:gd name="connsiteY5" fmla="*/ 254923 h 1124692"/>
              <a:gd name="connsiteX0" fmla="*/ 1 w 689998"/>
              <a:gd name="connsiteY0" fmla="*/ 254923 h 1131146"/>
              <a:gd name="connsiteX1" fmla="*/ 355500 w 689998"/>
              <a:gd name="connsiteY1" fmla="*/ 42357 h 1131146"/>
              <a:gd name="connsiteX2" fmla="*/ 689008 w 689998"/>
              <a:gd name="connsiteY2" fmla="*/ 592097 h 1131146"/>
              <a:gd name="connsiteX3" fmla="*/ 575395 w 689998"/>
              <a:gd name="connsiteY3" fmla="*/ 1017229 h 1131146"/>
              <a:gd name="connsiteX4" fmla="*/ 214400 w 689998"/>
              <a:gd name="connsiteY4" fmla="*/ 1026391 h 1131146"/>
              <a:gd name="connsiteX5" fmla="*/ 1 w 689998"/>
              <a:gd name="connsiteY5" fmla="*/ 254923 h 11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98" h="1131146">
                <a:moveTo>
                  <a:pt x="1" y="254923"/>
                </a:moveTo>
                <a:cubicBezTo>
                  <a:pt x="-609" y="-24833"/>
                  <a:pt x="174696" y="-37050"/>
                  <a:pt x="355500" y="42357"/>
                </a:cubicBezTo>
                <a:cubicBezTo>
                  <a:pt x="611434" y="170630"/>
                  <a:pt x="700614" y="330054"/>
                  <a:pt x="689008" y="592097"/>
                </a:cubicBezTo>
                <a:cubicBezTo>
                  <a:pt x="689619" y="774122"/>
                  <a:pt x="622428" y="943319"/>
                  <a:pt x="575395" y="1017229"/>
                </a:cubicBezTo>
                <a:cubicBezTo>
                  <a:pt x="466058" y="1164437"/>
                  <a:pt x="347559" y="1170546"/>
                  <a:pt x="214400" y="1026391"/>
                </a:cubicBezTo>
                <a:cubicBezTo>
                  <a:pt x="98955" y="932935"/>
                  <a:pt x="5498" y="557279"/>
                  <a:pt x="1" y="254923"/>
                </a:cubicBezTo>
                <a:close/>
              </a:path>
            </a:pathLst>
          </a:custGeom>
          <a:solidFill>
            <a:srgbClr val="5B4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251450" y="378644"/>
            <a:ext cx="3681412" cy="1366838"/>
          </a:xfrm>
        </p:spPr>
        <p:txBody>
          <a:bodyPr>
            <a:normAutofit/>
          </a:bodyPr>
          <a:lstStyle>
            <a:lvl1pPr algn="ctr">
              <a:lnSpc>
                <a:spcPts val="2500"/>
              </a:lnSpc>
              <a:defRPr sz="4000" b="1" i="1">
                <a:latin typeface="+mj-lt"/>
              </a:defRPr>
            </a:lvl1pPr>
          </a:lstStyle>
          <a:p>
            <a:pPr lvl="0"/>
            <a:r>
              <a:rPr lang="en-US"/>
              <a:t>develop</a:t>
            </a:r>
          </a:p>
          <a:p>
            <a:pPr lvl="0"/>
            <a:r>
              <a:rPr lang="en-US"/>
              <a:t>archive</a:t>
            </a:r>
          </a:p>
          <a:p>
            <a:pPr lvl="0"/>
            <a:r>
              <a:rPr lang="en-US"/>
              <a:t>scale up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876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81" y="206895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56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oca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271660">
            <a:off x="-565062" y="-535249"/>
            <a:ext cx="3718407" cy="2209324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0703" y="288024"/>
            <a:ext cx="2735791" cy="1104636"/>
          </a:xfrm>
        </p:spPr>
        <p:txBody>
          <a:bodyPr/>
          <a:lstStyle>
            <a:lvl1pPr>
              <a:defRPr i="1"/>
            </a:lvl1pPr>
          </a:lstStyle>
          <a:p>
            <a:r>
              <a:rPr lang="en-US"/>
              <a:t>provocation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7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884" y="173300"/>
            <a:ext cx="2550918" cy="534808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-1205440" y="2374813"/>
            <a:ext cx="5482167" cy="809625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latin typeface="+mj-lt"/>
              </a:defRPr>
            </a:lvl1pPr>
          </a:lstStyle>
          <a:p>
            <a:pPr lvl="0"/>
            <a:r>
              <a:rPr lang="en-US"/>
              <a:t>inspire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66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006" y="-3343432"/>
            <a:ext cx="2550918" cy="534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8552" y="309463"/>
            <a:ext cx="1735482" cy="1104636"/>
          </a:xfrm>
        </p:spPr>
        <p:txBody>
          <a:bodyPr/>
          <a:lstStyle>
            <a:lvl1pPr>
              <a:defRPr i="1"/>
            </a:lvl1pPr>
          </a:lstStyle>
          <a:p>
            <a:r>
              <a:rPr lang="en-US"/>
              <a:t>inspire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97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5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6522804"/>
              </p:ext>
            </p:extLst>
          </p:nvPr>
        </p:nvGraphicFramePr>
        <p:xfrm>
          <a:off x="1" y="-1"/>
          <a:ext cx="10159998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66">
                  <a:extLst>
                    <a:ext uri="{9D8B030D-6E8A-4147-A177-3AD203B41FA5}">
                      <a16:colId xmlns:a16="http://schemas.microsoft.com/office/drawing/2014/main" val="1777397367"/>
                    </a:ext>
                  </a:extLst>
                </a:gridCol>
                <a:gridCol w="3386666">
                  <a:extLst>
                    <a:ext uri="{9D8B030D-6E8A-4147-A177-3AD203B41FA5}">
                      <a16:colId xmlns:a16="http://schemas.microsoft.com/office/drawing/2014/main" val="1515807758"/>
                    </a:ext>
                  </a:extLst>
                </a:gridCol>
                <a:gridCol w="3386666">
                  <a:extLst>
                    <a:ext uri="{9D8B030D-6E8A-4147-A177-3AD203B41FA5}">
                      <a16:colId xmlns:a16="http://schemas.microsoft.com/office/drawing/2014/main" val="269151797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838441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167977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00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3" r:id="rId4"/>
    <p:sldLayoutId id="2147483680" r:id="rId5"/>
    <p:sldLayoutId id="2147483679" r:id="rId6"/>
    <p:sldLayoutId id="2147483690" r:id="rId7"/>
    <p:sldLayoutId id="2147483681" r:id="rId8"/>
    <p:sldLayoutId id="2147483691" r:id="rId9"/>
    <p:sldLayoutId id="2147483682" r:id="rId10"/>
    <p:sldLayoutId id="2147483684" r:id="rId11"/>
    <p:sldLayoutId id="2147483685" r:id="rId12"/>
    <p:sldLayoutId id="2147483699" r:id="rId13"/>
    <p:sldLayoutId id="2147483700" r:id="rId14"/>
    <p:sldLayoutId id="2147483686" r:id="rId15"/>
    <p:sldLayoutId id="2147483701" r:id="rId16"/>
    <p:sldLayoutId id="2147483692" r:id="rId17"/>
    <p:sldLayoutId id="2147483703" r:id="rId18"/>
    <p:sldLayoutId id="2147483693" r:id="rId19"/>
    <p:sldLayoutId id="2147483704" r:id="rId20"/>
    <p:sldLayoutId id="2147483694" r:id="rId21"/>
    <p:sldLayoutId id="2147483705" r:id="rId22"/>
    <p:sldLayoutId id="2147483695" r:id="rId23"/>
    <p:sldLayoutId id="2147483706" r:id="rId24"/>
    <p:sldLayoutId id="2147483696" r:id="rId25"/>
    <p:sldLayoutId id="2147483707" r:id="rId26"/>
    <p:sldLayoutId id="2147483697" r:id="rId27"/>
    <p:sldLayoutId id="2147483708" r:id="rId28"/>
    <p:sldLayoutId id="2147483698" r:id="rId29"/>
    <p:sldLayoutId id="2147483702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bg1"/>
          </a:solidFill>
          <a:latin typeface="Microsoft Sans Serif" panose="020B06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5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8FFB-D459-414C-97C8-FBD24717CD85}" type="datetimeFigureOut">
              <a:rPr lang="en-AU" smtClean="0"/>
              <a:t>13/01/2023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4A69-36CA-4F14-9DB6-DD114CF11B66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1" y="-1"/>
          <a:ext cx="10159998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66">
                  <a:extLst>
                    <a:ext uri="{9D8B030D-6E8A-4147-A177-3AD203B41FA5}">
                      <a16:colId xmlns:a16="http://schemas.microsoft.com/office/drawing/2014/main" val="1777397367"/>
                    </a:ext>
                  </a:extLst>
                </a:gridCol>
                <a:gridCol w="3386666">
                  <a:extLst>
                    <a:ext uri="{9D8B030D-6E8A-4147-A177-3AD203B41FA5}">
                      <a16:colId xmlns:a16="http://schemas.microsoft.com/office/drawing/2014/main" val="1515807758"/>
                    </a:ext>
                  </a:extLst>
                </a:gridCol>
                <a:gridCol w="3386666">
                  <a:extLst>
                    <a:ext uri="{9D8B030D-6E8A-4147-A177-3AD203B41FA5}">
                      <a16:colId xmlns:a16="http://schemas.microsoft.com/office/drawing/2014/main" val="269151797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838441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167977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00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79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bg1"/>
          </a:solidFill>
          <a:latin typeface="Microsoft Sans Serif" panose="020B06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1.xml"/><Relationship Id="rId1" Type="http://schemas.openxmlformats.org/officeDocument/2006/relationships/video" Target="https://www.youtube.com/embed/b9mJrzdlfR8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WmRkYsLzB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A5C63-3B1E-4A3E-9C55-EE3AAB86B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7" y="361407"/>
            <a:ext cx="2917926" cy="11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FDFA-C0F0-4297-A0C9-B6F0BE8B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297063"/>
            <a:ext cx="8763000" cy="789141"/>
          </a:xfrm>
        </p:spPr>
        <p:txBody>
          <a:bodyPr>
            <a:normAutofit/>
          </a:bodyPr>
          <a:lstStyle/>
          <a:p>
            <a:r>
              <a:rPr lang="en-AU" dirty="0"/>
              <a:t>Industry 4.0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4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DF53B634-BD5D-4A5C-862C-60770D95D8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7054" y="1159912"/>
            <a:ext cx="7585892" cy="42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eativity | A word cloud featuring &amp;quot;Creativity&amp;quot; This image … | Flickr">
            <a:extLst>
              <a:ext uri="{FF2B5EF4-FFF2-40B4-BE49-F238E27FC236}">
                <a16:creationId xmlns:a16="http://schemas.microsoft.com/office/drawing/2014/main" id="{DABAB699-B6E9-4529-AFF0-F03C6B4B0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87" y="3067441"/>
            <a:ext cx="4902678" cy="24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Business Collaboration? | Types, Benefits and Tools">
            <a:extLst>
              <a:ext uri="{FF2B5EF4-FFF2-40B4-BE49-F238E27FC236}">
                <a16:creationId xmlns:a16="http://schemas.microsoft.com/office/drawing/2014/main" id="{D448F90B-23B3-4F86-9EF8-8D6D8337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4" y="3061375"/>
            <a:ext cx="3595299" cy="24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velop Critical Thinking Skills In Students">
            <a:extLst>
              <a:ext uri="{FF2B5EF4-FFF2-40B4-BE49-F238E27FC236}">
                <a16:creationId xmlns:a16="http://schemas.microsoft.com/office/drawing/2014/main" id="{52C1B2D8-D678-4F27-80FC-683B245A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87" y="181857"/>
            <a:ext cx="4818452" cy="27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E8D9C9-F812-42D2-88AA-5BE28CF4B369}"/>
              </a:ext>
            </a:extLst>
          </p:cNvPr>
          <p:cNvSpPr txBox="1"/>
          <p:nvPr/>
        </p:nvSpPr>
        <p:spPr>
          <a:xfrm>
            <a:off x="873124" y="517585"/>
            <a:ext cx="3595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What machines and A.I. can’t do very well. </a:t>
            </a:r>
          </a:p>
        </p:txBody>
      </p:sp>
    </p:spTree>
    <p:extLst>
      <p:ext uri="{BB962C8B-B14F-4D97-AF65-F5344CB8AC3E}">
        <p14:creationId xmlns:p14="http://schemas.microsoft.com/office/powerpoint/2010/main" val="158224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6D02-BBC5-42AC-B51D-7DF39FB5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830" y="0"/>
            <a:ext cx="4774533" cy="1917080"/>
          </a:xfrm>
        </p:spPr>
        <p:txBody>
          <a:bodyPr>
            <a:noAutofit/>
          </a:bodyPr>
          <a:lstStyle/>
          <a:p>
            <a:pPr algn="ctr"/>
            <a:r>
              <a:rPr lang="en-AU" sz="4500" dirty="0"/>
              <a:t>Activity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A45AD5-C673-4941-822D-04660DDB9C6E}"/>
              </a:ext>
            </a:extLst>
          </p:cNvPr>
          <p:cNvSpPr/>
          <p:nvPr/>
        </p:nvSpPr>
        <p:spPr>
          <a:xfrm>
            <a:off x="1536057" y="1741791"/>
            <a:ext cx="7087886" cy="117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groups of 4 – take apart 10 pens and put the all parts on the table.  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E5A0A914-6690-4327-A2A0-7583B0D433F4}"/>
              </a:ext>
            </a:extLst>
          </p:cNvPr>
          <p:cNvSpPr/>
          <p:nvPr/>
        </p:nvSpPr>
        <p:spPr>
          <a:xfrm rot="271660">
            <a:off x="-565062" y="-535249"/>
            <a:ext cx="3718407" cy="2209324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AC5C45-686B-4884-9EBD-88DF3B7F8506}"/>
              </a:ext>
            </a:extLst>
          </p:cNvPr>
          <p:cNvSpPr txBox="1">
            <a:spLocks/>
          </p:cNvSpPr>
          <p:nvPr/>
        </p:nvSpPr>
        <p:spPr>
          <a:xfrm>
            <a:off x="280703" y="288024"/>
            <a:ext cx="2735791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bg1"/>
                </a:solidFill>
                <a:latin typeface="Microsoft Sans Serif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/>
              <a:t>The Pen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9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D8A82-3039-4B3C-A9CE-E66D1BFEE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C4A26-0E21-4144-936A-A2157F1D7BC2}"/>
              </a:ext>
            </a:extLst>
          </p:cNvPr>
          <p:cNvSpPr/>
          <p:nvPr/>
        </p:nvSpPr>
        <p:spPr>
          <a:xfrm>
            <a:off x="841515" y="1680684"/>
            <a:ext cx="8609162" cy="406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kumimoji="0" lang="en-AU" sz="25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and re-assemble the 10 pens in your group as fast as you can.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soon as your groups has finished look at your time. You have a total of 1:30 mins to do as much as you can.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your results on your worksheet “Pen Challenge”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2FFB6D-906B-4AFE-8A12-0D6A0131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830" y="0"/>
            <a:ext cx="4774533" cy="1917080"/>
          </a:xfrm>
        </p:spPr>
        <p:txBody>
          <a:bodyPr>
            <a:noAutofit/>
          </a:bodyPr>
          <a:lstStyle/>
          <a:p>
            <a:pPr algn="ctr"/>
            <a:r>
              <a:rPr lang="en-AU" sz="4500" dirty="0"/>
              <a:t>Activity 2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AF7E681-6DE2-4B57-9739-FFA822734C24}"/>
              </a:ext>
            </a:extLst>
          </p:cNvPr>
          <p:cNvSpPr/>
          <p:nvPr/>
        </p:nvSpPr>
        <p:spPr>
          <a:xfrm rot="271660">
            <a:off x="-565062" y="-535249"/>
            <a:ext cx="3718407" cy="2209324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390BD2-62AC-4425-9E7D-751CC2636421}"/>
              </a:ext>
            </a:extLst>
          </p:cNvPr>
          <p:cNvSpPr txBox="1">
            <a:spLocks/>
          </p:cNvSpPr>
          <p:nvPr/>
        </p:nvSpPr>
        <p:spPr>
          <a:xfrm>
            <a:off x="280703" y="288024"/>
            <a:ext cx="2735791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bg1"/>
                </a:solidFill>
                <a:latin typeface="Microsoft Sans Serif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/>
              <a:t>The Pen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9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C4A26-0E21-4144-936A-A2157F1D7BC2}"/>
              </a:ext>
            </a:extLst>
          </p:cNvPr>
          <p:cNvSpPr/>
          <p:nvPr/>
        </p:nvSpPr>
        <p:spPr>
          <a:xfrm>
            <a:off x="841515" y="1917080"/>
            <a:ext cx="8609162" cy="348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6 minutes to discuss in your group how you can do the task quicker.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the task and get ready for round 2.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if your group could finish more pens in round 2.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2FFB6D-906B-4AFE-8A12-0D6A0131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830" y="0"/>
            <a:ext cx="4774533" cy="1917080"/>
          </a:xfrm>
        </p:spPr>
        <p:txBody>
          <a:bodyPr>
            <a:noAutofit/>
          </a:bodyPr>
          <a:lstStyle/>
          <a:p>
            <a:pPr algn="ctr"/>
            <a:r>
              <a:rPr lang="en-AU" sz="4500" dirty="0"/>
              <a:t>Round 2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AF7E681-6DE2-4B57-9739-FFA822734C24}"/>
              </a:ext>
            </a:extLst>
          </p:cNvPr>
          <p:cNvSpPr/>
          <p:nvPr/>
        </p:nvSpPr>
        <p:spPr>
          <a:xfrm rot="271660">
            <a:off x="-565062" y="-535249"/>
            <a:ext cx="3718407" cy="2209324"/>
          </a:xfrm>
          <a:custGeom>
            <a:avLst/>
            <a:gdLst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2866"/>
              <a:gd name="connsiteY0" fmla="*/ 650631 h 2383972"/>
              <a:gd name="connsiteX1" fmla="*/ 1964453 w 3712866"/>
              <a:gd name="connsiteY1" fmla="*/ 0 h 2383972"/>
              <a:gd name="connsiteX2" fmla="*/ 3712866 w 3712866"/>
              <a:gd name="connsiteY2" fmla="*/ 788796 h 2383972"/>
              <a:gd name="connsiteX3" fmla="*/ 3027066 w 3712866"/>
              <a:gd name="connsiteY3" fmla="*/ 2383972 h 2383972"/>
              <a:gd name="connsiteX4" fmla="*/ 0 w 3712866"/>
              <a:gd name="connsiteY4" fmla="*/ 650631 h 2383972"/>
              <a:gd name="connsiteX0" fmla="*/ 0 w 3717891"/>
              <a:gd name="connsiteY0" fmla="*/ 658167 h 2383972"/>
              <a:gd name="connsiteX1" fmla="*/ 1969478 w 3717891"/>
              <a:gd name="connsiteY1" fmla="*/ 0 h 2383972"/>
              <a:gd name="connsiteX2" fmla="*/ 3717891 w 3717891"/>
              <a:gd name="connsiteY2" fmla="*/ 788796 h 2383972"/>
              <a:gd name="connsiteX3" fmla="*/ 3032091 w 3717891"/>
              <a:gd name="connsiteY3" fmla="*/ 2383972 h 2383972"/>
              <a:gd name="connsiteX4" fmla="*/ 0 w 3717891"/>
              <a:gd name="connsiteY4" fmla="*/ 658167 h 2383972"/>
              <a:gd name="connsiteX0" fmla="*/ 4630 w 3722521"/>
              <a:gd name="connsiteY0" fmla="*/ 658167 h 2383972"/>
              <a:gd name="connsiteX1" fmla="*/ 1974108 w 3722521"/>
              <a:gd name="connsiteY1" fmla="*/ 0 h 2383972"/>
              <a:gd name="connsiteX2" fmla="*/ 3722521 w 3722521"/>
              <a:gd name="connsiteY2" fmla="*/ 788796 h 2383972"/>
              <a:gd name="connsiteX3" fmla="*/ 3036721 w 3722521"/>
              <a:gd name="connsiteY3" fmla="*/ 2383972 h 2383972"/>
              <a:gd name="connsiteX4" fmla="*/ 4630 w 3722521"/>
              <a:gd name="connsiteY4" fmla="*/ 658167 h 2383972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72458 h 2398263"/>
              <a:gd name="connsiteX1" fmla="*/ 1974108 w 3722521"/>
              <a:gd name="connsiteY1" fmla="*/ 14291 h 2398263"/>
              <a:gd name="connsiteX2" fmla="*/ 3722521 w 3722521"/>
              <a:gd name="connsiteY2" fmla="*/ 803087 h 2398263"/>
              <a:gd name="connsiteX3" fmla="*/ 3036721 w 3722521"/>
              <a:gd name="connsiteY3" fmla="*/ 2398263 h 2398263"/>
              <a:gd name="connsiteX4" fmla="*/ 4630 w 3722521"/>
              <a:gd name="connsiteY4" fmla="*/ 672458 h 2398263"/>
              <a:gd name="connsiteX0" fmla="*/ 4630 w 3722521"/>
              <a:gd name="connsiteY0" fmla="*/ 667639 h 2393444"/>
              <a:gd name="connsiteX1" fmla="*/ 1863576 w 3722521"/>
              <a:gd name="connsiteY1" fmla="*/ 14496 h 2393444"/>
              <a:gd name="connsiteX2" fmla="*/ 3722521 w 3722521"/>
              <a:gd name="connsiteY2" fmla="*/ 798268 h 2393444"/>
              <a:gd name="connsiteX3" fmla="*/ 3036721 w 3722521"/>
              <a:gd name="connsiteY3" fmla="*/ 2393444 h 2393444"/>
              <a:gd name="connsiteX4" fmla="*/ 4630 w 3722521"/>
              <a:gd name="connsiteY4" fmla="*/ 667639 h 2393444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66934 h 2392739"/>
              <a:gd name="connsiteX1" fmla="*/ 1863576 w 3722521"/>
              <a:gd name="connsiteY1" fmla="*/ 13791 h 2392739"/>
              <a:gd name="connsiteX2" fmla="*/ 3722521 w 3722521"/>
              <a:gd name="connsiteY2" fmla="*/ 797563 h 2392739"/>
              <a:gd name="connsiteX3" fmla="*/ 3036721 w 3722521"/>
              <a:gd name="connsiteY3" fmla="*/ 2392739 h 2392739"/>
              <a:gd name="connsiteX4" fmla="*/ 4630 w 3722521"/>
              <a:gd name="connsiteY4" fmla="*/ 666934 h 2392739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71760 h 2397565"/>
              <a:gd name="connsiteX1" fmla="*/ 1891209 w 3722521"/>
              <a:gd name="connsiteY1" fmla="*/ 13593 h 2397565"/>
              <a:gd name="connsiteX2" fmla="*/ 3722521 w 3722521"/>
              <a:gd name="connsiteY2" fmla="*/ 802389 h 2397565"/>
              <a:gd name="connsiteX3" fmla="*/ 3036721 w 3722521"/>
              <a:gd name="connsiteY3" fmla="*/ 2397565 h 2397565"/>
              <a:gd name="connsiteX4" fmla="*/ 4630 w 3722521"/>
              <a:gd name="connsiteY4" fmla="*/ 671760 h 2397565"/>
              <a:gd name="connsiteX0" fmla="*/ 4630 w 3722521"/>
              <a:gd name="connsiteY0" fmla="*/ 659160 h 2384965"/>
              <a:gd name="connsiteX1" fmla="*/ 1891209 w 3722521"/>
              <a:gd name="connsiteY1" fmla="*/ 993 h 2384965"/>
              <a:gd name="connsiteX2" fmla="*/ 3722521 w 3722521"/>
              <a:gd name="connsiteY2" fmla="*/ 789789 h 2384965"/>
              <a:gd name="connsiteX3" fmla="*/ 3036721 w 3722521"/>
              <a:gd name="connsiteY3" fmla="*/ 2384965 h 2384965"/>
              <a:gd name="connsiteX4" fmla="*/ 4630 w 3722521"/>
              <a:gd name="connsiteY4" fmla="*/ 659160 h 2384965"/>
              <a:gd name="connsiteX0" fmla="*/ 4630 w 3722521"/>
              <a:gd name="connsiteY0" fmla="*/ 660886 h 2386691"/>
              <a:gd name="connsiteX1" fmla="*/ 1891209 w 3722521"/>
              <a:gd name="connsiteY1" fmla="*/ 2719 h 2386691"/>
              <a:gd name="connsiteX2" fmla="*/ 3722521 w 3722521"/>
              <a:gd name="connsiteY2" fmla="*/ 791515 h 2386691"/>
              <a:gd name="connsiteX3" fmla="*/ 3036721 w 3722521"/>
              <a:gd name="connsiteY3" fmla="*/ 2386691 h 2386691"/>
              <a:gd name="connsiteX4" fmla="*/ 4630 w 3722521"/>
              <a:gd name="connsiteY4" fmla="*/ 660886 h 2386691"/>
              <a:gd name="connsiteX0" fmla="*/ 4630 w 3827165"/>
              <a:gd name="connsiteY0" fmla="*/ 660886 h 2386691"/>
              <a:gd name="connsiteX1" fmla="*/ 1891209 w 3827165"/>
              <a:gd name="connsiteY1" fmla="*/ 2719 h 2386691"/>
              <a:gd name="connsiteX2" fmla="*/ 3722521 w 3827165"/>
              <a:gd name="connsiteY2" fmla="*/ 791515 h 2386691"/>
              <a:gd name="connsiteX3" fmla="*/ 3036721 w 3827165"/>
              <a:gd name="connsiteY3" fmla="*/ 2386691 h 2386691"/>
              <a:gd name="connsiteX4" fmla="*/ 4630 w 3827165"/>
              <a:gd name="connsiteY4" fmla="*/ 660886 h 2386691"/>
              <a:gd name="connsiteX0" fmla="*/ 4630 w 3914612"/>
              <a:gd name="connsiteY0" fmla="*/ 660886 h 2386691"/>
              <a:gd name="connsiteX1" fmla="*/ 1891209 w 3914612"/>
              <a:gd name="connsiteY1" fmla="*/ 2719 h 2386691"/>
              <a:gd name="connsiteX2" fmla="*/ 3722521 w 3914612"/>
              <a:gd name="connsiteY2" fmla="*/ 791515 h 2386691"/>
              <a:gd name="connsiteX3" fmla="*/ 3036721 w 3914612"/>
              <a:gd name="connsiteY3" fmla="*/ 2386691 h 2386691"/>
              <a:gd name="connsiteX4" fmla="*/ 4630 w 3914612"/>
              <a:gd name="connsiteY4" fmla="*/ 660886 h 2386691"/>
              <a:gd name="connsiteX0" fmla="*/ 4801 w 3914783"/>
              <a:gd name="connsiteY0" fmla="*/ 660886 h 2427444"/>
              <a:gd name="connsiteX1" fmla="*/ 1891380 w 3914783"/>
              <a:gd name="connsiteY1" fmla="*/ 2719 h 2427444"/>
              <a:gd name="connsiteX2" fmla="*/ 3722692 w 3914783"/>
              <a:gd name="connsiteY2" fmla="*/ 791515 h 2427444"/>
              <a:gd name="connsiteX3" fmla="*/ 3036892 w 3914783"/>
              <a:gd name="connsiteY3" fmla="*/ 2386691 h 2427444"/>
              <a:gd name="connsiteX4" fmla="*/ 4801 w 3914783"/>
              <a:gd name="connsiteY4" fmla="*/ 660886 h 2427444"/>
              <a:gd name="connsiteX0" fmla="*/ 0 w 3909982"/>
              <a:gd name="connsiteY0" fmla="*/ 660886 h 2443199"/>
              <a:gd name="connsiteX1" fmla="*/ 1886579 w 3909982"/>
              <a:gd name="connsiteY1" fmla="*/ 2719 h 2443199"/>
              <a:gd name="connsiteX2" fmla="*/ 3717891 w 3909982"/>
              <a:gd name="connsiteY2" fmla="*/ 791515 h 2443199"/>
              <a:gd name="connsiteX3" fmla="*/ 3032091 w 3909982"/>
              <a:gd name="connsiteY3" fmla="*/ 2386691 h 2443199"/>
              <a:gd name="connsiteX4" fmla="*/ 0 w 3909982"/>
              <a:gd name="connsiteY4" fmla="*/ 660886 h 244319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0256 h 2442569"/>
              <a:gd name="connsiteX1" fmla="*/ 1886579 w 3909982"/>
              <a:gd name="connsiteY1" fmla="*/ 2089 h 2442569"/>
              <a:gd name="connsiteX2" fmla="*/ 3717891 w 3909982"/>
              <a:gd name="connsiteY2" fmla="*/ 790885 h 2442569"/>
              <a:gd name="connsiteX3" fmla="*/ 3032091 w 3909982"/>
              <a:gd name="connsiteY3" fmla="*/ 2386061 h 2442569"/>
              <a:gd name="connsiteX4" fmla="*/ 0 w 3909982"/>
              <a:gd name="connsiteY4" fmla="*/ 660256 h 2442569"/>
              <a:gd name="connsiteX0" fmla="*/ 0 w 3909982"/>
              <a:gd name="connsiteY0" fmla="*/ 663936 h 2446249"/>
              <a:gd name="connsiteX1" fmla="*/ 1886579 w 3909982"/>
              <a:gd name="connsiteY1" fmla="*/ 5769 h 2446249"/>
              <a:gd name="connsiteX2" fmla="*/ 3717891 w 3909982"/>
              <a:gd name="connsiteY2" fmla="*/ 794565 h 2446249"/>
              <a:gd name="connsiteX3" fmla="*/ 3032091 w 3909982"/>
              <a:gd name="connsiteY3" fmla="*/ 2389741 h 2446249"/>
              <a:gd name="connsiteX4" fmla="*/ 0 w 3909982"/>
              <a:gd name="connsiteY4" fmla="*/ 663936 h 2446249"/>
              <a:gd name="connsiteX0" fmla="*/ 0 w 3909982"/>
              <a:gd name="connsiteY0" fmla="*/ 671355 h 2453668"/>
              <a:gd name="connsiteX1" fmla="*/ 1926773 w 3909982"/>
              <a:gd name="connsiteY1" fmla="*/ 5652 h 2453668"/>
              <a:gd name="connsiteX2" fmla="*/ 3717891 w 3909982"/>
              <a:gd name="connsiteY2" fmla="*/ 801984 h 2453668"/>
              <a:gd name="connsiteX3" fmla="*/ 3032091 w 3909982"/>
              <a:gd name="connsiteY3" fmla="*/ 2397160 h 2453668"/>
              <a:gd name="connsiteX4" fmla="*/ 0 w 3909982"/>
              <a:gd name="connsiteY4" fmla="*/ 671355 h 24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982" h="2453668">
                <a:moveTo>
                  <a:pt x="0" y="671355"/>
                </a:moveTo>
                <a:cubicBezTo>
                  <a:pt x="-837" y="266070"/>
                  <a:pt x="1153888" y="-46265"/>
                  <a:pt x="1926773" y="5652"/>
                </a:cubicBezTo>
                <a:cubicBezTo>
                  <a:pt x="2730641" y="50033"/>
                  <a:pt x="3411417" y="16538"/>
                  <a:pt x="3717891" y="801984"/>
                </a:cubicBezTo>
                <a:cubicBezTo>
                  <a:pt x="4117313" y="1831102"/>
                  <a:pt x="3896249" y="2269882"/>
                  <a:pt x="3032091" y="2397160"/>
                </a:cubicBezTo>
                <a:cubicBezTo>
                  <a:pt x="1941007" y="2638320"/>
                  <a:pt x="46056" y="2115806"/>
                  <a:pt x="0" y="671355"/>
                </a:cubicBezTo>
                <a:close/>
              </a:path>
            </a:pathLst>
          </a:custGeom>
          <a:solidFill>
            <a:srgbClr val="384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390BD2-62AC-4425-9E7D-751CC2636421}"/>
              </a:ext>
            </a:extLst>
          </p:cNvPr>
          <p:cNvSpPr txBox="1">
            <a:spLocks/>
          </p:cNvSpPr>
          <p:nvPr/>
        </p:nvSpPr>
        <p:spPr>
          <a:xfrm>
            <a:off x="280703" y="288024"/>
            <a:ext cx="2735791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bg1"/>
                </a:solidFill>
                <a:latin typeface="Microsoft Sans Serif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/>
              <a:t>The Pen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9FB1-D571-46E5-8F34-0A8137DB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Pen Challenge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E4FDF4-A9FA-4AE9-BD33-52468DB0A913}"/>
              </a:ext>
            </a:extLst>
          </p:cNvPr>
          <p:cNvSpPr/>
          <p:nvPr/>
        </p:nvSpPr>
        <p:spPr>
          <a:xfrm>
            <a:off x="3152600" y="840342"/>
            <a:ext cx="7007400" cy="449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Share with the class some strategies your group used to construct the pens faster.</a:t>
            </a:r>
          </a:p>
          <a:p>
            <a:pPr>
              <a:lnSpc>
                <a:spcPct val="107000"/>
              </a:lnSpc>
            </a:pP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pen challenge is an example of a novel problem. Novel means new. </a:t>
            </a:r>
          </a:p>
          <a:p>
            <a:pPr>
              <a:lnSpc>
                <a:spcPct val="107000"/>
              </a:lnSpc>
            </a:pP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Solving new problems is something machines can’t do… Lets explore why? </a:t>
            </a:r>
          </a:p>
          <a:p>
            <a:pPr>
              <a:lnSpc>
                <a:spcPct val="107000"/>
              </a:lnSpc>
            </a:pP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https://www.youtube.com/watch?v=gWmRkYsLzB4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05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CE7E-8575-4F3E-BB2B-4E0BB92D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Solving novel problems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A0FA34-AB50-4A66-965A-DE7E5926C9C4}"/>
              </a:ext>
            </a:extLst>
          </p:cNvPr>
          <p:cNvSpPr/>
          <p:nvPr/>
        </p:nvSpPr>
        <p:spPr>
          <a:xfrm>
            <a:off x="197224" y="1871283"/>
            <a:ext cx="9816352" cy="363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Solving new problems requires</a:t>
            </a:r>
          </a:p>
          <a:p>
            <a:pPr>
              <a:lnSpc>
                <a:spcPct val="107000"/>
              </a:lnSpc>
            </a:pPr>
            <a:endParaRPr lang="en-A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 thinking: </a:t>
            </a:r>
            <a:r>
              <a:rPr lang="en-AU" dirty="0">
                <a:solidFill>
                  <a:schemeClr val="bg1"/>
                </a:solidFill>
              </a:rPr>
              <a:t>analysing data and facts to draw conclusions</a:t>
            </a:r>
            <a:endParaRPr lang="en-A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A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Collaboration: </a:t>
            </a:r>
            <a:r>
              <a:rPr lang="en-AU" dirty="0">
                <a:solidFill>
                  <a:schemeClr val="bg1"/>
                </a:solidFill>
              </a:rPr>
              <a:t>working with others to get tasks done as well as using people skills to draw out necessary information.</a:t>
            </a:r>
            <a:endParaRPr lang="en-A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A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Creativity: </a:t>
            </a:r>
            <a:r>
              <a:rPr lang="en-AU" dirty="0">
                <a:solidFill>
                  <a:schemeClr val="bg1"/>
                </a:solidFill>
              </a:rPr>
              <a:t>coming up with new and novel ideas or solutions.</a:t>
            </a:r>
            <a:endParaRPr lang="en-A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A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you use these skills in the pen challenge? (Complete on your worksheet) </a:t>
            </a:r>
          </a:p>
          <a:p>
            <a:pPr>
              <a:lnSpc>
                <a:spcPct val="107000"/>
              </a:lnSpc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2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67DC-1BE8-4B49-A0E6-8630102A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Check in 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56F2DC-BCA1-4E62-B34C-0B3C60D0D47A}"/>
              </a:ext>
            </a:extLst>
          </p:cNvPr>
          <p:cNvSpPr/>
          <p:nvPr/>
        </p:nvSpPr>
        <p:spPr>
          <a:xfrm>
            <a:off x="1013123" y="1582441"/>
            <a:ext cx="7242356" cy="290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What do machine need in order to learn?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Why are machines bad at solving new problems?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0BDF1-94EC-4DD7-89B6-3963DBE3BBEB}"/>
              </a:ext>
            </a:extLst>
          </p:cNvPr>
          <p:cNvSpPr txBox="1"/>
          <p:nvPr/>
        </p:nvSpPr>
        <p:spPr>
          <a:xfrm>
            <a:off x="2924354" y="2165230"/>
            <a:ext cx="5546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</a:rPr>
              <a:t>Lots of data and 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364FF-1C6A-478C-97BF-68ED3269DFBD}"/>
              </a:ext>
            </a:extLst>
          </p:cNvPr>
          <p:cNvSpPr txBox="1"/>
          <p:nvPr/>
        </p:nvSpPr>
        <p:spPr>
          <a:xfrm>
            <a:off x="1904521" y="4396417"/>
            <a:ext cx="7129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</a:rPr>
              <a:t>Data won’t exist for new problems.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9CD1D-AA47-4088-9748-5A08E5F0FE74}"/>
              </a:ext>
            </a:extLst>
          </p:cNvPr>
          <p:cNvSpPr txBox="1"/>
          <p:nvPr/>
        </p:nvSpPr>
        <p:spPr>
          <a:xfrm>
            <a:off x="1904521" y="4886294"/>
            <a:ext cx="8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</a:rPr>
              <a:t>They can’t create completely new ideas</a:t>
            </a:r>
          </a:p>
        </p:txBody>
      </p:sp>
    </p:spTree>
    <p:extLst>
      <p:ext uri="{BB962C8B-B14F-4D97-AF65-F5344CB8AC3E}">
        <p14:creationId xmlns:p14="http://schemas.microsoft.com/office/powerpoint/2010/main" val="8977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F0E06-D4B1-47B1-9A82-7734716E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summary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842D8-F492-4B06-848A-311D1F38A561}"/>
              </a:ext>
            </a:extLst>
          </p:cNvPr>
          <p:cNvSpPr/>
          <p:nvPr/>
        </p:nvSpPr>
        <p:spPr>
          <a:xfrm>
            <a:off x="405441" y="1633973"/>
            <a:ext cx="9694174" cy="32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4</a:t>
            </a:r>
            <a:r>
              <a:rPr lang="en-AU" sz="2800" b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industrial revolution is changing how we work. </a:t>
            </a:r>
          </a:p>
          <a:p>
            <a:pPr>
              <a:lnSpc>
                <a:spcPct val="107000"/>
              </a:lnSpc>
            </a:pP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A.I. and automation is useful but are not good at doing tasks they have never seen before. </a:t>
            </a:r>
          </a:p>
          <a:p>
            <a:pPr>
              <a:lnSpc>
                <a:spcPct val="107000"/>
              </a:lnSpc>
            </a:pP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means jobs of the future will require more critical thinking, collaboration and creative skills from people. </a:t>
            </a:r>
          </a:p>
        </p:txBody>
      </p:sp>
    </p:spTree>
    <p:extLst>
      <p:ext uri="{BB962C8B-B14F-4D97-AF65-F5344CB8AC3E}">
        <p14:creationId xmlns:p14="http://schemas.microsoft.com/office/powerpoint/2010/main" val="83876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273" y="2444806"/>
            <a:ext cx="4683453" cy="698388"/>
          </a:xfrm>
        </p:spPr>
        <p:txBody>
          <a:bodyPr>
            <a:noAutofit/>
          </a:bodyPr>
          <a:lstStyle/>
          <a:p>
            <a:r>
              <a:rPr lang="en-AU" sz="5400" dirty="0"/>
              <a:t>Year 9 Inquiry</a:t>
            </a:r>
          </a:p>
        </p:txBody>
      </p:sp>
    </p:spTree>
    <p:extLst>
      <p:ext uri="{BB962C8B-B14F-4D97-AF65-F5344CB8AC3E}">
        <p14:creationId xmlns:p14="http://schemas.microsoft.com/office/powerpoint/2010/main" val="1582677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44B3-CF46-4BA0-A43A-1A3D1A34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Inquiry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32CC89-73EC-4AB9-B2D5-CE94A2ABF5E0}"/>
              </a:ext>
            </a:extLst>
          </p:cNvPr>
          <p:cNvSpPr/>
          <p:nvPr/>
        </p:nvSpPr>
        <p:spPr>
          <a:xfrm>
            <a:off x="370936" y="1797875"/>
            <a:ext cx="9694174" cy="28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subject will help develop our CCC skills</a:t>
            </a:r>
          </a:p>
          <a:p>
            <a:pPr marL="457200" indent="-457200">
              <a:lnSpc>
                <a:spcPct val="107000"/>
              </a:lnSpc>
              <a:buFontTx/>
              <a:buChar char="-"/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thinking</a:t>
            </a:r>
          </a:p>
          <a:p>
            <a:pPr marL="457200" indent="-457200">
              <a:lnSpc>
                <a:spcPct val="107000"/>
              </a:lnSpc>
              <a:buFontTx/>
              <a:buChar char="-"/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Collaboration</a:t>
            </a:r>
          </a:p>
          <a:p>
            <a:pPr marL="457200" indent="-457200">
              <a:lnSpc>
                <a:spcPct val="107000"/>
              </a:lnSpc>
              <a:buFontTx/>
              <a:buChar char="-"/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Creative thinking</a:t>
            </a:r>
          </a:p>
          <a:p>
            <a:pPr marL="457200" indent="-457200">
              <a:lnSpc>
                <a:spcPct val="107000"/>
              </a:lnSpc>
              <a:buFontTx/>
              <a:buChar char="-"/>
            </a:pP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We’ll be doing inquiry to practice these skills. </a:t>
            </a:r>
          </a:p>
        </p:txBody>
      </p:sp>
    </p:spTree>
    <p:extLst>
      <p:ext uri="{BB962C8B-B14F-4D97-AF65-F5344CB8AC3E}">
        <p14:creationId xmlns:p14="http://schemas.microsoft.com/office/powerpoint/2010/main" val="378374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4D65-ADFD-4402-8744-CBECDE11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Success Criteria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5ABE3B-4D48-4CDF-9428-18ECA6739680}"/>
              </a:ext>
            </a:extLst>
          </p:cNvPr>
          <p:cNvSpPr/>
          <p:nvPr/>
        </p:nvSpPr>
        <p:spPr>
          <a:xfrm>
            <a:off x="370936" y="1797875"/>
            <a:ext cx="9694174" cy="28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 you achieve the following? </a:t>
            </a:r>
          </a:p>
          <a:p>
            <a:pPr>
              <a:lnSpc>
                <a:spcPct val="107000"/>
              </a:lnSpc>
            </a:pP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I participated in class discussion around the future of work.</a:t>
            </a: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I participated in class activities that helped me identify the kind of skills that are important in future jobs. </a:t>
            </a: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I understand the purpose of this elective.</a:t>
            </a:r>
          </a:p>
        </p:txBody>
      </p:sp>
    </p:spTree>
    <p:extLst>
      <p:ext uri="{BB962C8B-B14F-4D97-AF65-F5344CB8AC3E}">
        <p14:creationId xmlns:p14="http://schemas.microsoft.com/office/powerpoint/2010/main" val="131888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511A-A882-49BD-9266-119BEDC6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Intention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56A10-3291-4615-9DEC-4A9607686B67}"/>
              </a:ext>
            </a:extLst>
          </p:cNvPr>
          <p:cNvSpPr/>
          <p:nvPr/>
        </p:nvSpPr>
        <p:spPr>
          <a:xfrm>
            <a:off x="552458" y="2204917"/>
            <a:ext cx="9055083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the lesson, together we will figure out what this subject is and why we are doing it. </a:t>
            </a: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8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4D65-ADFD-4402-8744-CBECDE11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Success Criteria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5ABE3B-4D48-4CDF-9428-18ECA6739680}"/>
              </a:ext>
            </a:extLst>
          </p:cNvPr>
          <p:cNvSpPr/>
          <p:nvPr/>
        </p:nvSpPr>
        <p:spPr>
          <a:xfrm>
            <a:off x="370936" y="1797875"/>
            <a:ext cx="9694174" cy="28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how you should achieve our learning intention today:</a:t>
            </a:r>
          </a:p>
          <a:p>
            <a:pPr>
              <a:lnSpc>
                <a:spcPct val="107000"/>
              </a:lnSpc>
            </a:pP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Participate in class discussion around the future of work.</a:t>
            </a: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Participate in class activities that help me identify the kind of skills that are important in future jobs. </a:t>
            </a:r>
          </a:p>
          <a:p>
            <a:pPr>
              <a:lnSpc>
                <a:spcPct val="107000"/>
              </a:lnSpc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Understanding the purpose of this elective.</a:t>
            </a:r>
          </a:p>
        </p:txBody>
      </p:sp>
    </p:spTree>
    <p:extLst>
      <p:ext uri="{BB962C8B-B14F-4D97-AF65-F5344CB8AC3E}">
        <p14:creationId xmlns:p14="http://schemas.microsoft.com/office/powerpoint/2010/main" val="387273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511A-A882-49BD-9266-119BEDC6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56A10-3291-4615-9DEC-4A9607686B67}"/>
              </a:ext>
            </a:extLst>
          </p:cNvPr>
          <p:cNvSpPr/>
          <p:nvPr/>
        </p:nvSpPr>
        <p:spPr>
          <a:xfrm>
            <a:off x="510125" y="1392660"/>
            <a:ext cx="9055083" cy="348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Race against the machines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10 dominos.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task is to try and beat the domino train layer by setting up 10 dominos before the train can finish. </a:t>
            </a:r>
          </a:p>
        </p:txBody>
      </p:sp>
    </p:spTree>
    <p:extLst>
      <p:ext uri="{BB962C8B-B14F-4D97-AF65-F5344CB8AC3E}">
        <p14:creationId xmlns:p14="http://schemas.microsoft.com/office/powerpoint/2010/main" val="200004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3FA4-F5DD-4E98-AF9E-3149D530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1: Reflection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C31747-7267-46B5-A19F-2523D561A0BA}"/>
              </a:ext>
            </a:extLst>
          </p:cNvPr>
          <p:cNvSpPr/>
          <p:nvPr/>
        </p:nvSpPr>
        <p:spPr>
          <a:xfrm>
            <a:off x="483422" y="1278360"/>
            <a:ext cx="9395875" cy="406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questions to ponder</a:t>
            </a:r>
            <a:endParaRPr kumimoji="0" lang="en-AU" sz="25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could lay more dominos in 1 day?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laying dominos was a job, would it be cheaper to hire people to do it or use a domino train? </a:t>
            </a:r>
          </a:p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(people = $20/hr, Domino train = $26 including batteries)  </a:t>
            </a:r>
          </a:p>
        </p:txBody>
      </p:sp>
    </p:spTree>
    <p:extLst>
      <p:ext uri="{BB962C8B-B14F-4D97-AF65-F5344CB8AC3E}">
        <p14:creationId xmlns:p14="http://schemas.microsoft.com/office/powerpoint/2010/main" val="121321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3FA4-F5DD-4E98-AF9E-3149D530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1: Reflection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C31747-7267-46B5-A19F-2523D561A0BA}"/>
              </a:ext>
            </a:extLst>
          </p:cNvPr>
          <p:cNvSpPr/>
          <p:nvPr/>
        </p:nvSpPr>
        <p:spPr>
          <a:xfrm>
            <a:off x="5268385" y="250087"/>
            <a:ext cx="4561408" cy="5214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25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 or False?</a:t>
            </a:r>
            <a:endParaRPr kumimoji="0" lang="en-AU" sz="25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common saying that in the future, robots and A.I. will replace all humans in workplaces.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going to investigate this claim! </a:t>
            </a:r>
          </a:p>
        </p:txBody>
      </p:sp>
      <p:pic>
        <p:nvPicPr>
          <p:cNvPr id="1026" name="Picture 2" descr="File:Caught Coding (9690512888).jpg - Wikimedia Commons">
            <a:extLst>
              <a:ext uri="{FF2B5EF4-FFF2-40B4-BE49-F238E27FC236}">
                <a16:creationId xmlns:a16="http://schemas.microsoft.com/office/drawing/2014/main" id="{3265EFF8-5CB9-44B5-B0F7-3FBFDDFD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" y="2037378"/>
            <a:ext cx="4468283" cy="29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9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511A-A882-49BD-9266-119BEDC6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</a:t>
            </a:r>
            <a:r>
              <a:rPr lang="en-AU" baseline="30000" dirty="0"/>
              <a:t>th</a:t>
            </a:r>
            <a:r>
              <a:rPr lang="en-AU" dirty="0"/>
              <a:t> Industrial Revolution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00600-0CD1-42C9-893E-2E4C1DC3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53" y="0"/>
            <a:ext cx="4038510" cy="571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008611-3D7E-4A85-86CC-E649EC47D1CA}"/>
              </a:ext>
            </a:extLst>
          </p:cNvPr>
          <p:cNvSpPr/>
          <p:nvPr/>
        </p:nvSpPr>
        <p:spPr>
          <a:xfrm>
            <a:off x="7212563" y="2509935"/>
            <a:ext cx="1866122" cy="31350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321CC-4922-47CF-A143-1C817CC210E9}"/>
              </a:ext>
            </a:extLst>
          </p:cNvPr>
          <p:cNvSpPr/>
          <p:nvPr/>
        </p:nvSpPr>
        <p:spPr>
          <a:xfrm>
            <a:off x="453789" y="1727094"/>
            <a:ext cx="4552326" cy="290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currently undergoing a 4</a:t>
            </a:r>
            <a:r>
              <a:rPr lang="en-AU" sz="2500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industrial revolution.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 for your future? </a:t>
            </a:r>
          </a:p>
        </p:txBody>
      </p:sp>
    </p:spTree>
    <p:extLst>
      <p:ext uri="{BB962C8B-B14F-4D97-AF65-F5344CB8AC3E}">
        <p14:creationId xmlns:p14="http://schemas.microsoft.com/office/powerpoint/2010/main" val="21048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EED4-B2D4-45E1-B868-0C6B0B55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By the end…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0B10EA-A5A2-48E7-B128-FD5B76C47ADF}"/>
              </a:ext>
            </a:extLst>
          </p:cNvPr>
          <p:cNvSpPr/>
          <p:nvPr/>
        </p:nvSpPr>
        <p:spPr>
          <a:xfrm>
            <a:off x="1536057" y="1981330"/>
            <a:ext cx="7087886" cy="175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You’ll will have a better understanding of what </a:t>
            </a: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4</a:t>
            </a:r>
            <a:r>
              <a:rPr lang="en-AU" sz="2500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industrial revolution (industry 4.0) is and how you can prepare for it. </a:t>
            </a:r>
          </a:p>
        </p:txBody>
      </p:sp>
    </p:spTree>
    <p:extLst>
      <p:ext uri="{BB962C8B-B14F-4D97-AF65-F5344CB8AC3E}">
        <p14:creationId xmlns:p14="http://schemas.microsoft.com/office/powerpoint/2010/main" val="1043264448"/>
      </p:ext>
    </p:extLst>
  </p:cSld>
  <p:clrMapOvr>
    <a:masterClrMapping/>
  </p:clrMapOvr>
</p:sld>
</file>

<file path=ppt/theme/theme1.xml><?xml version="1.0" encoding="utf-8"?>
<a:theme xmlns:a="http://schemas.openxmlformats.org/drawingml/2006/main" name="Tech School Programs">
  <a:themeElements>
    <a:clrScheme name="Tech School Programs">
      <a:dk1>
        <a:srgbClr val="000000"/>
      </a:dk1>
      <a:lt1>
        <a:sysClr val="window" lastClr="FFFFFF"/>
      </a:lt1>
      <a:dk2>
        <a:srgbClr val="595959"/>
      </a:dk2>
      <a:lt2>
        <a:srgbClr val="E7E6E6"/>
      </a:lt2>
      <a:accent1>
        <a:srgbClr val="396390"/>
      </a:accent1>
      <a:accent2>
        <a:srgbClr val="559F9C"/>
      </a:accent2>
      <a:accent3>
        <a:srgbClr val="C8A427"/>
      </a:accent3>
      <a:accent4>
        <a:srgbClr val="CA7B27"/>
      </a:accent4>
      <a:accent5>
        <a:srgbClr val="AC3656"/>
      </a:accent5>
      <a:accent6>
        <a:srgbClr val="694679"/>
      </a:accent6>
      <a:hlink>
        <a:srgbClr val="FFFFFF"/>
      </a:hlink>
      <a:folHlink>
        <a:srgbClr val="D0CECE"/>
      </a:folHlink>
    </a:clrScheme>
    <a:fontScheme name="Tech School Programs">
      <a:majorFont>
        <a:latin typeface="Microsoft Sans Serif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School Programs" id="{6FF341B6-F80F-4290-BC46-363ABA1CECA5}" vid="{922E7603-C4E2-4652-9815-3125FDFA2722}"/>
    </a:ext>
  </a:extLst>
</a:theme>
</file>

<file path=ppt/theme/theme2.xml><?xml version="1.0" encoding="utf-8"?>
<a:theme xmlns:a="http://schemas.openxmlformats.org/drawingml/2006/main" name="2_Tech School Programs">
  <a:themeElements>
    <a:clrScheme name="Tech School Programs">
      <a:dk1>
        <a:srgbClr val="000000"/>
      </a:dk1>
      <a:lt1>
        <a:sysClr val="window" lastClr="FFFFFF"/>
      </a:lt1>
      <a:dk2>
        <a:srgbClr val="595959"/>
      </a:dk2>
      <a:lt2>
        <a:srgbClr val="E7E6E6"/>
      </a:lt2>
      <a:accent1>
        <a:srgbClr val="396390"/>
      </a:accent1>
      <a:accent2>
        <a:srgbClr val="559F9C"/>
      </a:accent2>
      <a:accent3>
        <a:srgbClr val="C8A427"/>
      </a:accent3>
      <a:accent4>
        <a:srgbClr val="CA7B27"/>
      </a:accent4>
      <a:accent5>
        <a:srgbClr val="AC3656"/>
      </a:accent5>
      <a:accent6>
        <a:srgbClr val="694679"/>
      </a:accent6>
      <a:hlink>
        <a:srgbClr val="FFFFFF"/>
      </a:hlink>
      <a:folHlink>
        <a:srgbClr val="D0CECE"/>
      </a:folHlink>
    </a:clrScheme>
    <a:fontScheme name="Tech School Programs">
      <a:majorFont>
        <a:latin typeface="Microsoft Sans Serif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School Programs" id="{6FF341B6-F80F-4290-BC46-363ABA1CECA5}" vid="{922E7603-C4E2-4652-9815-3125FDFA272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9061f5e-8042-4876-80e9-ae6cef5e75ab">0000-1005544327-169166</_dlc_DocId>
    <_dlc_DocIdUrl xmlns="f9061f5e-8042-4876-80e9-ae6cef5e75ab">
      <Url>https://melbournepolytechnic.sharepoint.com/sites/staff/TechSchools/_layouts/15/DocIdRedir.aspx?ID=0000-1005544327-169166</Url>
      <Description>0000-1005544327-169166</Description>
    </_dlc_DocIdUrl>
    <_Flow_SignoffStatus xmlns="98a2d589-0c37-416b-8c79-d21f9ec5996a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BEA0D76AD9D0438AB8607D0D880BB5" ma:contentTypeVersion="19" ma:contentTypeDescription="Create a new document." ma:contentTypeScope="" ma:versionID="0f06226e87b30476b004a2198963f3ba">
  <xsd:schema xmlns:xsd="http://www.w3.org/2001/XMLSchema" xmlns:xs="http://www.w3.org/2001/XMLSchema" xmlns:p="http://schemas.microsoft.com/office/2006/metadata/properties" xmlns:ns2="98a2d589-0c37-416b-8c79-d21f9ec5996a" xmlns:ns3="f9061f5e-8042-4876-80e9-ae6cef5e75ab" targetNamespace="http://schemas.microsoft.com/office/2006/metadata/properties" ma:root="true" ma:fieldsID="5fd5668b768c7d17ccd79cc9f925065b" ns2:_="" ns3:_="">
    <xsd:import namespace="98a2d589-0c37-416b-8c79-d21f9ec5996a"/>
    <xsd:import namespace="f9061f5e-8042-4876-80e9-ae6cef5e7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2d589-0c37-416b-8c79-d21f9ec599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61f5e-8042-4876-80e9-ae6cef5e7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9A0F3-5A1A-4508-8FB9-F1858A246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CD952B-0D31-418F-9B6B-7A4D9CE123EC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f9061f5e-8042-4876-80e9-ae6cef5e75ab"/>
    <ds:schemaRef ds:uri="98a2d589-0c37-416b-8c79-d21f9ec5996a"/>
  </ds:schemaRefs>
</ds:datastoreItem>
</file>

<file path=customXml/itemProps3.xml><?xml version="1.0" encoding="utf-8"?>
<ds:datastoreItem xmlns:ds="http://schemas.openxmlformats.org/officeDocument/2006/customXml" ds:itemID="{63F0A835-B434-46E4-8F07-D7AF1A1BC0D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F8DDABD-6785-47AA-8BB3-EFE5DFA92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2d589-0c37-416b-8c79-d21f9ec5996a"/>
    <ds:schemaRef ds:uri="f9061f5e-8042-4876-80e9-ae6cef5e7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School Programs</Template>
  <TotalTime>10533</TotalTime>
  <Words>787</Words>
  <Application>Microsoft Office PowerPoint</Application>
  <PresentationFormat>Custom</PresentationFormat>
  <Paragraphs>106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Microsoft Sans Serif</vt:lpstr>
      <vt:lpstr>Times New Roman</vt:lpstr>
      <vt:lpstr>Tech School Programs</vt:lpstr>
      <vt:lpstr>2_Tech School Programs</vt:lpstr>
      <vt:lpstr>PowerPoint Presentation</vt:lpstr>
      <vt:lpstr>Year 9 Inquiry</vt:lpstr>
      <vt:lpstr>Learning Intention</vt:lpstr>
      <vt:lpstr>Success Criteria</vt:lpstr>
      <vt:lpstr>Activity 1</vt:lpstr>
      <vt:lpstr>Activity 1: Reflection</vt:lpstr>
      <vt:lpstr>Activity 1: Reflection</vt:lpstr>
      <vt:lpstr>4th Industrial Revolution</vt:lpstr>
      <vt:lpstr>By the end… </vt:lpstr>
      <vt:lpstr>Industry 4.0</vt:lpstr>
      <vt:lpstr>PowerPoint Presentation</vt:lpstr>
      <vt:lpstr>Activity 2</vt:lpstr>
      <vt:lpstr>PowerPoint Presentation</vt:lpstr>
      <vt:lpstr>Activity 2</vt:lpstr>
      <vt:lpstr>Round 2</vt:lpstr>
      <vt:lpstr>The Pen Challenge</vt:lpstr>
      <vt:lpstr>Solving novel problems</vt:lpstr>
      <vt:lpstr>Check in questions</vt:lpstr>
      <vt:lpstr>In summary</vt:lpstr>
      <vt:lpstr>Inquiry program</vt:lpstr>
      <vt:lpstr>Success Criteria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Blanks</dc:creator>
  <cp:lastModifiedBy>Misa Fujii</cp:lastModifiedBy>
  <cp:revision>154</cp:revision>
  <dcterms:modified xsi:type="dcterms:W3CDTF">2023-01-13T00:38:10Z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0x0101005CBEA0D76AD9D0438AB8607D0D880BB5</vt:lpwstr>
  </property>
  <property fmtid="{D5CDD505-2E9C-101B-9397-08002B2CF9AE}" pid="3" name="AuthorIds_UIVersion_512">
    <vt:lpwstr>28</vt:lpwstr>
  </property>
  <property fmtid="{D5CDD505-2E9C-101B-9397-08002B2CF9AE}" pid="4" name="AuthorIds_UIVersion_4608">
    <vt:lpwstr>28</vt:lpwstr>
  </property>
  <property fmtid="{D5CDD505-2E9C-101B-9397-08002B2CF9AE}" pid="5" name="_dlc_DocIdItemGuid">
    <vt:lpwstr>c95ca0a0-cd45-4ccb-ba17-67e7fa01577e</vt:lpwstr>
  </property>
</Properties>
</file>